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avi" ContentType="video/avi"/>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heme/themeOverride1.xml" ContentType="application/vnd.openxmlformats-officedocument.themeOverride+xml"/>
  <Override PartName="/ppt/notesSlides/notesSlide23.xml" ContentType="application/vnd.openxmlformats-officedocument.presentationml.notesSlide+xml"/>
  <Override PartName="/ppt/theme/themeOverride2.xml" ContentType="application/vnd.openxmlformats-officedocument.themeOverride+xml"/>
  <Override PartName="/ppt/notesSlides/notesSlide24.xml" ContentType="application/vnd.openxmlformats-officedocument.presentationml.notesSlide+xml"/>
  <Override PartName="/ppt/theme/themeOverride3.xml" ContentType="application/vnd.openxmlformats-officedocument.themeOverride+xml"/>
  <Override PartName="/ppt/notesSlides/notesSlide25.xml" ContentType="application/vnd.openxmlformats-officedocument.presentationml.notesSlide+xml"/>
  <Override PartName="/ppt/theme/themeOverride4.xml" ContentType="application/vnd.openxmlformats-officedocument.themeOverride+xml"/>
  <Override PartName="/ppt/notesSlides/notesSlide26.xml" ContentType="application/vnd.openxmlformats-officedocument.presentationml.notesSlide+xml"/>
  <Override PartName="/ppt/theme/themeOverride5.xml" ContentType="application/vnd.openxmlformats-officedocument.themeOverride+xml"/>
  <Override PartName="/ppt/notesSlides/notesSlide27.xml" ContentType="application/vnd.openxmlformats-officedocument.presentationml.notesSlide+xml"/>
  <Override PartName="/ppt/theme/themeOverride6.xml" ContentType="application/vnd.openxmlformats-officedocument.themeOverride+xml"/>
  <Override PartName="/ppt/notesSlides/notesSlide28.xml" ContentType="application/vnd.openxmlformats-officedocument.presentationml.notesSlide+xml"/>
  <Override PartName="/ppt/theme/themeOverride7.xml" ContentType="application/vnd.openxmlformats-officedocument.themeOverride+xml"/>
  <Override PartName="/ppt/notesSlides/notesSlide29.xml" ContentType="application/vnd.openxmlformats-officedocument.presentationml.notesSlide+xml"/>
  <Override PartName="/ppt/theme/themeOverride8.xml" ContentType="application/vnd.openxmlformats-officedocument.themeOverride+xml"/>
  <Override PartName="/ppt/notesSlides/notesSlide30.xml" ContentType="application/vnd.openxmlformats-officedocument.presentationml.notesSlide+xml"/>
  <Override PartName="/ppt/theme/themeOverride9.xml" ContentType="application/vnd.openxmlformats-officedocument.themeOverride+xml"/>
  <Override PartName="/ppt/notesSlides/notesSlide31.xml" ContentType="application/vnd.openxmlformats-officedocument.presentationml.notesSlide+xml"/>
  <Override PartName="/ppt/theme/themeOverride10.xml" ContentType="application/vnd.openxmlformats-officedocument.themeOverride+xml"/>
  <Override PartName="/ppt/notesSlides/notesSlide32.xml" ContentType="application/vnd.openxmlformats-officedocument.presentationml.notesSlide+xml"/>
  <Override PartName="/ppt/theme/themeOverride11.xml" ContentType="application/vnd.openxmlformats-officedocument.themeOverride+xml"/>
  <Override PartName="/ppt/notesSlides/notesSlide33.xml" ContentType="application/vnd.openxmlformats-officedocument.presentationml.notesSlide+xml"/>
  <Override PartName="/ppt/theme/themeOverride12.xml" ContentType="application/vnd.openxmlformats-officedocument.themeOverride+xml"/>
  <Override PartName="/ppt/notesSlides/notesSlide34.xml" ContentType="application/vnd.openxmlformats-officedocument.presentationml.notesSlide+xml"/>
  <Override PartName="/ppt/theme/themeOverride13.xml" ContentType="application/vnd.openxmlformats-officedocument.themeOverride+xml"/>
  <Override PartName="/ppt/notesSlides/notesSlide35.xml" ContentType="application/vnd.openxmlformats-officedocument.presentationml.notesSlide+xml"/>
  <Override PartName="/ppt/theme/themeOverride14.xml" ContentType="application/vnd.openxmlformats-officedocument.themeOverride+xml"/>
  <Override PartName="/ppt/notesSlides/notesSlide36.xml" ContentType="application/vnd.openxmlformats-officedocument.presentationml.notesSlide+xml"/>
  <Override PartName="/ppt/theme/themeOverride15.xml" ContentType="application/vnd.openxmlformats-officedocument.themeOverride+xml"/>
  <Override PartName="/ppt/notesSlides/notesSlide37.xml" ContentType="application/vnd.openxmlformats-officedocument.presentationml.notesSlide+xml"/>
  <Override PartName="/ppt/theme/themeOverride16.xml" ContentType="application/vnd.openxmlformats-officedocument.themeOverride+xml"/>
  <Override PartName="/ppt/notesSlides/notesSlide38.xml" ContentType="application/vnd.openxmlformats-officedocument.presentationml.notesSlide+xml"/>
  <Override PartName="/ppt/theme/themeOverride17.xml" ContentType="application/vnd.openxmlformats-officedocument.themeOverride+xml"/>
  <Override PartName="/ppt/notesSlides/notesSlide39.xml" ContentType="application/vnd.openxmlformats-officedocument.presentationml.notesSlide+xml"/>
  <Override PartName="/ppt/theme/themeOverride18.xml" ContentType="application/vnd.openxmlformats-officedocument.themeOverride+xml"/>
  <Override PartName="/ppt/notesSlides/notesSlide40.xml" ContentType="application/vnd.openxmlformats-officedocument.presentationml.notesSlide+xml"/>
  <Override PartName="/ppt/theme/themeOverride19.xml" ContentType="application/vnd.openxmlformats-officedocument.themeOverride+xml"/>
  <Override PartName="/ppt/notesSlides/notesSlide41.xml" ContentType="application/vnd.openxmlformats-officedocument.presentationml.notesSlide+xml"/>
  <Override PartName="/ppt/theme/themeOverride20.xml" ContentType="application/vnd.openxmlformats-officedocument.themeOverr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heme/themeOverride21.xml" ContentType="application/vnd.openxmlformats-officedocument.themeOverride+xml"/>
  <Override PartName="/ppt/notesSlides/notesSlide44.xml" ContentType="application/vnd.openxmlformats-officedocument.presentationml.notesSlide+xml"/>
  <Override PartName="/ppt/theme/themeOverride22.xml" ContentType="application/vnd.openxmlformats-officedocument.themeOverride+xml"/>
  <Override PartName="/ppt/notesSlides/notesSlide45.xml" ContentType="application/vnd.openxmlformats-officedocument.presentationml.notesSlide+xml"/>
  <Override PartName="/ppt/theme/themeOverride23.xml" ContentType="application/vnd.openxmlformats-officedocument.themeOverride+xml"/>
  <Override PartName="/ppt/notesSlides/notesSlide46.xml" ContentType="application/vnd.openxmlformats-officedocument.presentationml.notesSlide+xml"/>
  <Override PartName="/ppt/theme/themeOverride24.xml" ContentType="application/vnd.openxmlformats-officedocument.themeOverride+xml"/>
  <Override PartName="/ppt/notesSlides/notesSlide47.xml" ContentType="application/vnd.openxmlformats-officedocument.presentationml.notesSlide+xml"/>
  <Override PartName="/ppt/theme/themeOverride25.xml" ContentType="application/vnd.openxmlformats-officedocument.themeOverride+xml"/>
  <Override PartName="/ppt/notesSlides/notesSlide48.xml" ContentType="application/vnd.openxmlformats-officedocument.presentationml.notesSlide+xml"/>
  <Override PartName="/ppt/theme/themeOverride26.xml" ContentType="application/vnd.openxmlformats-officedocument.themeOverride+xml"/>
  <Override PartName="/ppt/notesSlides/notesSlide49.xml" ContentType="application/vnd.openxmlformats-officedocument.presentationml.notesSlide+xml"/>
  <Override PartName="/ppt/theme/themeOverride27.xml" ContentType="application/vnd.openxmlformats-officedocument.themeOverride+xml"/>
  <Override PartName="/ppt/notesSlides/notesSlide50.xml" ContentType="application/vnd.openxmlformats-officedocument.presentationml.notesSlide+xml"/>
  <Override PartName="/ppt/theme/themeOverride28.xml" ContentType="application/vnd.openxmlformats-officedocument.themeOverride+xml"/>
  <Override PartName="/ppt/notesSlides/notesSlide51.xml" ContentType="application/vnd.openxmlformats-officedocument.presentationml.notesSlide+xml"/>
  <Override PartName="/ppt/theme/themeOverride29.xml" ContentType="application/vnd.openxmlformats-officedocument.themeOverride+xml"/>
  <Override PartName="/ppt/notesSlides/notesSlide52.xml" ContentType="application/vnd.openxmlformats-officedocument.presentationml.notesSlide+xml"/>
  <Override PartName="/ppt/theme/themeOverride30.xml" ContentType="application/vnd.openxmlformats-officedocument.themeOverr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 id="2147483810" r:id="rId2"/>
    <p:sldMasterId id="2147483980" r:id="rId3"/>
    <p:sldMasterId id="2147484087" r:id="rId4"/>
    <p:sldMasterId id="2147484099" r:id="rId5"/>
    <p:sldMasterId id="2147484111" r:id="rId6"/>
  </p:sldMasterIdLst>
  <p:notesMasterIdLst>
    <p:notesMasterId r:id="rId97"/>
  </p:notesMasterIdLst>
  <p:handoutMasterIdLst>
    <p:handoutMasterId r:id="rId98"/>
  </p:handoutMasterIdLst>
  <p:sldIdLst>
    <p:sldId id="422" r:id="rId7"/>
    <p:sldId id="416" r:id="rId8"/>
    <p:sldId id="417" r:id="rId9"/>
    <p:sldId id="418" r:id="rId10"/>
    <p:sldId id="423" r:id="rId11"/>
    <p:sldId id="421" r:id="rId12"/>
    <p:sldId id="419" r:id="rId13"/>
    <p:sldId id="424" r:id="rId14"/>
    <p:sldId id="426" r:id="rId15"/>
    <p:sldId id="425" r:id="rId16"/>
    <p:sldId id="298" r:id="rId17"/>
    <p:sldId id="356" r:id="rId18"/>
    <p:sldId id="357" r:id="rId19"/>
    <p:sldId id="300" r:id="rId20"/>
    <p:sldId id="427" r:id="rId21"/>
    <p:sldId id="301" r:id="rId22"/>
    <p:sldId id="302" r:id="rId23"/>
    <p:sldId id="303" r:id="rId24"/>
    <p:sldId id="361" r:id="rId25"/>
    <p:sldId id="304" r:id="rId26"/>
    <p:sldId id="432" r:id="rId27"/>
    <p:sldId id="433" r:id="rId28"/>
    <p:sldId id="434" r:id="rId29"/>
    <p:sldId id="435" r:id="rId30"/>
    <p:sldId id="436" r:id="rId31"/>
    <p:sldId id="438" r:id="rId32"/>
    <p:sldId id="305" r:id="rId33"/>
    <p:sldId id="306" r:id="rId34"/>
    <p:sldId id="431" r:id="rId35"/>
    <p:sldId id="362" r:id="rId36"/>
    <p:sldId id="363" r:id="rId37"/>
    <p:sldId id="364" r:id="rId38"/>
    <p:sldId id="365" r:id="rId39"/>
    <p:sldId id="366" r:id="rId40"/>
    <p:sldId id="367" r:id="rId41"/>
    <p:sldId id="307" r:id="rId42"/>
    <p:sldId id="308" r:id="rId43"/>
    <p:sldId id="309" r:id="rId44"/>
    <p:sldId id="310" r:id="rId45"/>
    <p:sldId id="311" r:id="rId46"/>
    <p:sldId id="312" r:id="rId47"/>
    <p:sldId id="313" r:id="rId48"/>
    <p:sldId id="314" r:id="rId49"/>
    <p:sldId id="315" r:id="rId50"/>
    <p:sldId id="316" r:id="rId51"/>
    <p:sldId id="377" r:id="rId52"/>
    <p:sldId id="378" r:id="rId53"/>
    <p:sldId id="379" r:id="rId54"/>
    <p:sldId id="380" r:id="rId55"/>
    <p:sldId id="381" r:id="rId56"/>
    <p:sldId id="382" r:id="rId57"/>
    <p:sldId id="383" r:id="rId58"/>
    <p:sldId id="384" r:id="rId59"/>
    <p:sldId id="385" r:id="rId60"/>
    <p:sldId id="386" r:id="rId61"/>
    <p:sldId id="387" r:id="rId62"/>
    <p:sldId id="388" r:id="rId63"/>
    <p:sldId id="428" r:id="rId64"/>
    <p:sldId id="429" r:id="rId65"/>
    <p:sldId id="430" r:id="rId66"/>
    <p:sldId id="389" r:id="rId67"/>
    <p:sldId id="390" r:id="rId68"/>
    <p:sldId id="391" r:id="rId69"/>
    <p:sldId id="392" r:id="rId70"/>
    <p:sldId id="393" r:id="rId71"/>
    <p:sldId id="394" r:id="rId72"/>
    <p:sldId id="395" r:id="rId73"/>
    <p:sldId id="396" r:id="rId74"/>
    <p:sldId id="397" r:id="rId75"/>
    <p:sldId id="398" r:id="rId76"/>
    <p:sldId id="399" r:id="rId77"/>
    <p:sldId id="400" r:id="rId78"/>
    <p:sldId id="401" r:id="rId79"/>
    <p:sldId id="402" r:id="rId80"/>
    <p:sldId id="403" r:id="rId81"/>
    <p:sldId id="411" r:id="rId82"/>
    <p:sldId id="412" r:id="rId83"/>
    <p:sldId id="413" r:id="rId84"/>
    <p:sldId id="414" r:id="rId85"/>
    <p:sldId id="344" r:id="rId86"/>
    <p:sldId id="345" r:id="rId87"/>
    <p:sldId id="346" r:id="rId88"/>
    <p:sldId id="347" r:id="rId89"/>
    <p:sldId id="348" r:id="rId90"/>
    <p:sldId id="349" r:id="rId91"/>
    <p:sldId id="350" r:id="rId92"/>
    <p:sldId id="351" r:id="rId93"/>
    <p:sldId id="352" r:id="rId94"/>
    <p:sldId id="353" r:id="rId95"/>
    <p:sldId id="354" r:id="rId96"/>
  </p:sldIdLst>
  <p:sldSz cx="9144000" cy="6858000" type="letter"/>
  <p:notesSz cx="6858000" cy="9144000"/>
  <p:defaultTextStyle>
    <a:defPPr>
      <a:defRPr lang="en-CA"/>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p:defaultTextStyle>
  <p:extLst>
    <p:ext uri="{EFAFB233-063F-42B5-8137-9DF3F51BA10A}">
      <p15:sldGuideLst xmlns="" xmlns:p15="http://schemas.microsoft.com/office/powerpoint/2012/main">
        <p15:guide id="1" orient="horz" pos="192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5310F"/>
    <a:srgbClr val="43661C"/>
    <a:srgbClr val="2D4513"/>
    <a:srgbClr val="00B6F6"/>
    <a:srgbClr val="0099CC"/>
    <a:srgbClr val="0000CC"/>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9832" autoAdjust="0"/>
  </p:normalViewPr>
  <p:slideViewPr>
    <p:cSldViewPr snapToObjects="1">
      <p:cViewPr>
        <p:scale>
          <a:sx n="75" d="100"/>
          <a:sy n="75" d="100"/>
        </p:scale>
        <p:origin x="-1140" y="-72"/>
      </p:cViewPr>
      <p:guideLst>
        <p:guide orient="horz" pos="1920"/>
        <p:guide pos="2880"/>
      </p:guideLst>
    </p:cSldViewPr>
  </p:slideViewPr>
  <p:outlineViewPr>
    <p:cViewPr>
      <p:scale>
        <a:sx n="33" d="100"/>
        <a:sy n="33" d="100"/>
      </p:scale>
      <p:origin x="0" y="0"/>
    </p:cViewPr>
    <p:sldLst>
      <p:sld r:id="rId1" collapse="1"/>
      <p:sld r:id="rId2" collapse="1"/>
      <p:sld r:id="rId3" collapse="1"/>
      <p:sld r:id="rId4" collapse="1"/>
      <p:sld r:id="rId5" collapse="1"/>
    </p:sldLst>
  </p:outlineViewPr>
  <p:notesTextViewPr>
    <p:cViewPr>
      <p:scale>
        <a:sx n="100" d="100"/>
        <a:sy n="100" d="100"/>
      </p:scale>
      <p:origin x="0" y="0"/>
    </p:cViewPr>
  </p:notesTextViewPr>
  <p:sorterViewPr>
    <p:cViewPr>
      <p:scale>
        <a:sx n="120" d="100"/>
        <a:sy n="120" d="100"/>
      </p:scale>
      <p:origin x="0" y="6858"/>
    </p:cViewPr>
  </p:sorterViewPr>
  <p:notesViewPr>
    <p:cSldViewPr snapToObjects="1">
      <p:cViewPr>
        <p:scale>
          <a:sx n="100" d="100"/>
          <a:sy n="100" d="100"/>
        </p:scale>
        <p:origin x="-1806"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tableStyles" Target="tableStyles.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notesMaster" Target="notesMasters/notesMaster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handoutMaster" Target="handoutMasters/handoutMaster1.xml"/><Relationship Id="rId3" Type="http://schemas.openxmlformats.org/officeDocument/2006/relationships/slideMaster" Target="slideMasters/slideMaster3.xml"/></Relationships>
</file>

<file path=ppt/_rels/viewProps.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slide" Target="slides/slide22.xml"/><Relationship Id="rId1" Type="http://schemas.openxmlformats.org/officeDocument/2006/relationships/slide" Target="slides/slide21.xml"/><Relationship Id="rId5" Type="http://schemas.openxmlformats.org/officeDocument/2006/relationships/slide" Target="slides/slide25.xml"/><Relationship Id="rId4"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4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Tahoma" pitchFamily="34" charset="0"/>
              </a:defRPr>
            </a:lvl1pPr>
          </a:lstStyle>
          <a:p>
            <a:pPr>
              <a:defRPr/>
            </a:pPr>
            <a:endParaRPr lang="zh-TW" altLang="zh-TW"/>
          </a:p>
        </p:txBody>
      </p:sp>
      <p:sp>
        <p:nvSpPr>
          <p:cNvPr id="60419"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Tahoma" pitchFamily="34" charset="0"/>
              </a:defRPr>
            </a:lvl1pPr>
          </a:lstStyle>
          <a:p>
            <a:pPr>
              <a:defRPr/>
            </a:pPr>
            <a:endParaRPr lang="zh-TW" altLang="zh-TW"/>
          </a:p>
        </p:txBody>
      </p:sp>
      <p:sp>
        <p:nvSpPr>
          <p:cNvPr id="60420"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Tahoma" pitchFamily="34" charset="0"/>
              </a:defRPr>
            </a:lvl1pPr>
          </a:lstStyle>
          <a:p>
            <a:pPr>
              <a:defRPr/>
            </a:pPr>
            <a:endParaRPr lang="zh-TW" altLang="zh-TW"/>
          </a:p>
        </p:txBody>
      </p:sp>
      <p:sp>
        <p:nvSpPr>
          <p:cNvPr id="60421"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Tahoma" panose="020B0604030504040204" pitchFamily="34" charset="0"/>
              </a:defRPr>
            </a:lvl1pPr>
          </a:lstStyle>
          <a:p>
            <a:pPr>
              <a:defRPr/>
            </a:pPr>
            <a:fld id="{121AF1E0-B176-4D41-9178-AE25F7D69DD4}" type="slidenum">
              <a:rPr lang="en-CA" altLang="zh-TW"/>
              <a:pPr>
                <a:defRPr/>
              </a:pPr>
              <a:t>‹#›</a:t>
            </a:fld>
            <a:endParaRPr lang="en-CA" altLang="zh-TW"/>
          </a:p>
        </p:txBody>
      </p:sp>
    </p:spTree>
    <p:extLst>
      <p:ext uri="{BB962C8B-B14F-4D97-AF65-F5344CB8AC3E}">
        <p14:creationId xmlns:p14="http://schemas.microsoft.com/office/powerpoint/2010/main" val="7802663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Tahoma" pitchFamily="34" charset="0"/>
              </a:defRPr>
            </a:lvl1pPr>
          </a:lstStyle>
          <a:p>
            <a:pPr>
              <a:defRPr/>
            </a:pPr>
            <a:endParaRPr lang="zh-TW" altLang="zh-TW"/>
          </a:p>
        </p:txBody>
      </p:sp>
      <p:sp>
        <p:nvSpPr>
          <p:cNvPr id="6144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Tahoma" pitchFamily="34" charset="0"/>
              </a:defRPr>
            </a:lvl1pPr>
          </a:lstStyle>
          <a:p>
            <a:pPr>
              <a:defRPr/>
            </a:pPr>
            <a:endParaRPr lang="zh-TW" altLang="zh-TW"/>
          </a:p>
        </p:txBody>
      </p:sp>
      <p:sp>
        <p:nvSpPr>
          <p:cNvPr id="4301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CA" noProof="0" smtClean="0"/>
              <a:t>Click to edit Master text styles</a:t>
            </a:r>
          </a:p>
          <a:p>
            <a:pPr lvl="1"/>
            <a:r>
              <a:rPr lang="en-CA" noProof="0" smtClean="0"/>
              <a:t>Second level</a:t>
            </a:r>
          </a:p>
          <a:p>
            <a:pPr lvl="2"/>
            <a:r>
              <a:rPr lang="en-CA" noProof="0" smtClean="0"/>
              <a:t>Third level</a:t>
            </a:r>
          </a:p>
          <a:p>
            <a:pPr lvl="3"/>
            <a:r>
              <a:rPr lang="en-CA" noProof="0" smtClean="0"/>
              <a:t>Fourth level</a:t>
            </a:r>
          </a:p>
          <a:p>
            <a:pPr lvl="4"/>
            <a:r>
              <a:rPr lang="en-CA" noProof="0" smtClean="0"/>
              <a:t>Fifth level</a:t>
            </a:r>
          </a:p>
        </p:txBody>
      </p:sp>
      <p:sp>
        <p:nvSpPr>
          <p:cNvPr id="6144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Tahoma" pitchFamily="34" charset="0"/>
              </a:defRPr>
            </a:lvl1pPr>
          </a:lstStyle>
          <a:p>
            <a:pPr>
              <a:defRPr/>
            </a:pPr>
            <a:endParaRPr lang="zh-TW" altLang="zh-TW"/>
          </a:p>
        </p:txBody>
      </p:sp>
      <p:sp>
        <p:nvSpPr>
          <p:cNvPr id="6144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Tahoma" panose="020B0604030504040204" pitchFamily="34" charset="0"/>
              </a:defRPr>
            </a:lvl1pPr>
          </a:lstStyle>
          <a:p>
            <a:pPr>
              <a:defRPr/>
            </a:pPr>
            <a:fld id="{08EACE13-9821-40D9-9C47-ADB87FE6B36F}" type="slidenum">
              <a:rPr lang="en-CA" altLang="zh-TW"/>
              <a:pPr>
                <a:defRPr/>
              </a:pPr>
              <a:t>‹#›</a:t>
            </a:fld>
            <a:endParaRPr lang="en-CA" altLang="zh-TW"/>
          </a:p>
        </p:txBody>
      </p:sp>
    </p:spTree>
    <p:extLst>
      <p:ext uri="{BB962C8B-B14F-4D97-AF65-F5344CB8AC3E}">
        <p14:creationId xmlns:p14="http://schemas.microsoft.com/office/powerpoint/2010/main" val="37599586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6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投影片圖像版面配置區 1"/>
          <p:cNvSpPr>
            <a:spLocks noGrp="1" noRot="1" noChangeAspect="1" noTextEdit="1"/>
          </p:cNvSpPr>
          <p:nvPr>
            <p:ph type="sldImg"/>
          </p:nvPr>
        </p:nvSpPr>
        <p:spPr>
          <a:ln/>
        </p:spPr>
      </p:sp>
      <p:sp>
        <p:nvSpPr>
          <p:cNvPr id="51203"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smtClean="0">
              <a:latin typeface="Arial" panose="020B0604020202020204" pitchFamily="34" charset="0"/>
            </a:endParaRPr>
          </a:p>
        </p:txBody>
      </p:sp>
      <p:sp>
        <p:nvSpPr>
          <p:cNvPr id="51204"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106EFC4A-EFB6-414A-B8CD-BC067D329FF5}" type="slidenum">
              <a:rPr lang="zh-TW" altLang="en-US" sz="1200" smtClean="0">
                <a:solidFill>
                  <a:srgbClr val="000000"/>
                </a:solidFill>
                <a:latin typeface="Tahoma" panose="020B0604030504040204" pitchFamily="34" charset="0"/>
              </a:rPr>
              <a:pPr/>
              <a:t>7</a:t>
            </a:fld>
            <a:endParaRPr lang="zh-TW" altLang="en-US" sz="1200" smtClean="0">
              <a:solidFill>
                <a:srgbClr val="000000"/>
              </a:solidFill>
              <a:latin typeface="Tahoma" panose="020B0604030504040204" pitchFamily="34" charset="0"/>
            </a:endParaRPr>
          </a:p>
        </p:txBody>
      </p:sp>
    </p:spTree>
    <p:extLst>
      <p:ext uri="{BB962C8B-B14F-4D97-AF65-F5344CB8AC3E}">
        <p14:creationId xmlns:p14="http://schemas.microsoft.com/office/powerpoint/2010/main" val="22056656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TW" sz="1800" smtClean="0">
              <a:latin typeface="Arial" panose="020B0604020202020204" pitchFamily="34" charset="0"/>
            </a:endParaRPr>
          </a:p>
        </p:txBody>
      </p:sp>
      <p:sp>
        <p:nvSpPr>
          <p:cNvPr id="696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B52F0204-215D-4784-8847-6A8D07316145}" type="slidenum">
              <a:rPr lang="en-CA" altLang="zh-TW" sz="1200" smtClean="0">
                <a:latin typeface="Tahoma" panose="020B0604030504040204" pitchFamily="34" charset="0"/>
              </a:rPr>
              <a:pPr/>
              <a:t>20</a:t>
            </a:fld>
            <a:endParaRPr lang="en-CA" altLang="zh-TW" sz="1200" smtClean="0">
              <a:latin typeface="Tahoma" panose="020B0604030504040204" pitchFamily="34" charset="0"/>
            </a:endParaRPr>
          </a:p>
        </p:txBody>
      </p:sp>
    </p:spTree>
    <p:extLst>
      <p:ext uri="{BB962C8B-B14F-4D97-AF65-F5344CB8AC3E}">
        <p14:creationId xmlns:p14="http://schemas.microsoft.com/office/powerpoint/2010/main" val="980407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TW" sz="1800" smtClean="0">
              <a:latin typeface="Arial" panose="020B0604020202020204" pitchFamily="34" charset="0"/>
            </a:endParaRPr>
          </a:p>
        </p:txBody>
      </p:sp>
      <p:sp>
        <p:nvSpPr>
          <p:cNvPr id="716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7F927D3C-B65E-4AA2-AA26-343D05073D94}" type="slidenum">
              <a:rPr lang="en-CA" altLang="zh-TW" sz="1200" smtClean="0">
                <a:latin typeface="Tahoma" panose="020B0604030504040204" pitchFamily="34" charset="0"/>
              </a:rPr>
              <a:pPr/>
              <a:t>27</a:t>
            </a:fld>
            <a:endParaRPr lang="en-CA" altLang="zh-TW" sz="1200" smtClean="0">
              <a:latin typeface="Tahoma" panose="020B0604030504040204" pitchFamily="34" charset="0"/>
            </a:endParaRPr>
          </a:p>
        </p:txBody>
      </p:sp>
    </p:spTree>
    <p:extLst>
      <p:ext uri="{BB962C8B-B14F-4D97-AF65-F5344CB8AC3E}">
        <p14:creationId xmlns:p14="http://schemas.microsoft.com/office/powerpoint/2010/main" val="1607193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TW" sz="1800" smtClean="0">
              <a:latin typeface="Arial" panose="020B0604020202020204" pitchFamily="34" charset="0"/>
            </a:endParaRPr>
          </a:p>
        </p:txBody>
      </p:sp>
      <p:sp>
        <p:nvSpPr>
          <p:cNvPr id="737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DED335C2-908F-4E78-801B-68EC67362822}" type="slidenum">
              <a:rPr lang="en-CA" altLang="zh-TW" sz="1200" smtClean="0">
                <a:latin typeface="Tahoma" panose="020B0604030504040204" pitchFamily="34" charset="0"/>
              </a:rPr>
              <a:pPr/>
              <a:t>28</a:t>
            </a:fld>
            <a:endParaRPr lang="en-CA" altLang="zh-TW" sz="1200" smtClean="0">
              <a:latin typeface="Tahoma" panose="020B0604030504040204" pitchFamily="34" charset="0"/>
            </a:endParaRPr>
          </a:p>
        </p:txBody>
      </p:sp>
    </p:spTree>
    <p:extLst>
      <p:ext uri="{BB962C8B-B14F-4D97-AF65-F5344CB8AC3E}">
        <p14:creationId xmlns:p14="http://schemas.microsoft.com/office/powerpoint/2010/main" val="12755820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TW" sz="1800" smtClean="0">
              <a:latin typeface="Arial" panose="020B0604020202020204" pitchFamily="34" charset="0"/>
            </a:endParaRPr>
          </a:p>
        </p:txBody>
      </p:sp>
      <p:sp>
        <p:nvSpPr>
          <p:cNvPr id="819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385C1BDA-3B66-4488-B592-1D4BBEC2C9CD}" type="slidenum">
              <a:rPr lang="en-CA" altLang="zh-TW" sz="1200" smtClean="0">
                <a:latin typeface="Tahoma" panose="020B0604030504040204" pitchFamily="34" charset="0"/>
              </a:rPr>
              <a:pPr/>
              <a:t>36</a:t>
            </a:fld>
            <a:endParaRPr lang="en-CA" altLang="zh-TW" sz="1200" smtClean="0">
              <a:latin typeface="Tahoma" panose="020B0604030504040204" pitchFamily="34" charset="0"/>
            </a:endParaRPr>
          </a:p>
        </p:txBody>
      </p:sp>
    </p:spTree>
    <p:extLst>
      <p:ext uri="{BB962C8B-B14F-4D97-AF65-F5344CB8AC3E}">
        <p14:creationId xmlns:p14="http://schemas.microsoft.com/office/powerpoint/2010/main" val="7877376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839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TW" sz="1800" smtClean="0">
              <a:latin typeface="Arial" panose="020B0604020202020204" pitchFamily="34" charset="0"/>
            </a:endParaRPr>
          </a:p>
        </p:txBody>
      </p:sp>
      <p:sp>
        <p:nvSpPr>
          <p:cNvPr id="839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02E009C2-2357-42D4-A578-2716C6034F56}" type="slidenum">
              <a:rPr lang="en-CA" altLang="zh-TW" sz="1200" smtClean="0">
                <a:latin typeface="Tahoma" panose="020B0604030504040204" pitchFamily="34" charset="0"/>
              </a:rPr>
              <a:pPr/>
              <a:t>37</a:t>
            </a:fld>
            <a:endParaRPr lang="en-CA" altLang="zh-TW" sz="1200" smtClean="0">
              <a:latin typeface="Tahoma" panose="020B0604030504040204" pitchFamily="34" charset="0"/>
            </a:endParaRPr>
          </a:p>
        </p:txBody>
      </p:sp>
    </p:spTree>
    <p:extLst>
      <p:ext uri="{BB962C8B-B14F-4D97-AF65-F5344CB8AC3E}">
        <p14:creationId xmlns:p14="http://schemas.microsoft.com/office/powerpoint/2010/main" val="191756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TW" sz="1800" smtClean="0">
              <a:latin typeface="Arial" panose="020B0604020202020204" pitchFamily="34" charset="0"/>
            </a:endParaRPr>
          </a:p>
        </p:txBody>
      </p:sp>
      <p:sp>
        <p:nvSpPr>
          <p:cNvPr id="860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5C308866-92DA-4E21-A535-4E6A8DAC7BCE}" type="slidenum">
              <a:rPr lang="en-CA" altLang="zh-TW" sz="1200" smtClean="0">
                <a:latin typeface="Tahoma" panose="020B0604030504040204" pitchFamily="34" charset="0"/>
              </a:rPr>
              <a:pPr/>
              <a:t>38</a:t>
            </a:fld>
            <a:endParaRPr lang="en-CA" altLang="zh-TW" sz="1200" smtClean="0">
              <a:latin typeface="Tahoma" panose="020B0604030504040204" pitchFamily="34" charset="0"/>
            </a:endParaRPr>
          </a:p>
        </p:txBody>
      </p:sp>
    </p:spTree>
    <p:extLst>
      <p:ext uri="{BB962C8B-B14F-4D97-AF65-F5344CB8AC3E}">
        <p14:creationId xmlns:p14="http://schemas.microsoft.com/office/powerpoint/2010/main" val="887558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a:ln/>
        </p:spPr>
      </p:sp>
      <p:sp>
        <p:nvSpPr>
          <p:cNvPr id="880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TW" sz="1800" smtClean="0">
              <a:latin typeface="Arial" panose="020B0604020202020204" pitchFamily="34" charset="0"/>
            </a:endParaRPr>
          </a:p>
        </p:txBody>
      </p:sp>
      <p:sp>
        <p:nvSpPr>
          <p:cNvPr id="880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F21CBE83-275F-4DB5-B9AF-46D99833032F}" type="slidenum">
              <a:rPr lang="en-CA" altLang="zh-TW" sz="1200" smtClean="0">
                <a:latin typeface="Tahoma" panose="020B0604030504040204" pitchFamily="34" charset="0"/>
              </a:rPr>
              <a:pPr/>
              <a:t>39</a:t>
            </a:fld>
            <a:endParaRPr lang="en-CA" altLang="zh-TW" sz="1200" smtClean="0">
              <a:latin typeface="Tahoma" panose="020B0604030504040204" pitchFamily="34" charset="0"/>
            </a:endParaRPr>
          </a:p>
        </p:txBody>
      </p:sp>
    </p:spTree>
    <p:extLst>
      <p:ext uri="{BB962C8B-B14F-4D97-AF65-F5344CB8AC3E}">
        <p14:creationId xmlns:p14="http://schemas.microsoft.com/office/powerpoint/2010/main" val="42911497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ln/>
        </p:spPr>
      </p:sp>
      <p:sp>
        <p:nvSpPr>
          <p:cNvPr id="901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TW" sz="1800" smtClean="0">
              <a:latin typeface="Arial" panose="020B0604020202020204" pitchFamily="34" charset="0"/>
            </a:endParaRPr>
          </a:p>
        </p:txBody>
      </p:sp>
      <p:sp>
        <p:nvSpPr>
          <p:cNvPr id="901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7236387E-82FE-4C80-B55D-1A52E27C41A9}" type="slidenum">
              <a:rPr lang="en-CA" altLang="zh-TW" sz="1200" smtClean="0">
                <a:latin typeface="Tahoma" panose="020B0604030504040204" pitchFamily="34" charset="0"/>
              </a:rPr>
              <a:pPr/>
              <a:t>40</a:t>
            </a:fld>
            <a:endParaRPr lang="en-CA" altLang="zh-TW" sz="1200" smtClean="0">
              <a:latin typeface="Tahoma" panose="020B0604030504040204" pitchFamily="34" charset="0"/>
            </a:endParaRPr>
          </a:p>
        </p:txBody>
      </p:sp>
    </p:spTree>
    <p:extLst>
      <p:ext uri="{BB962C8B-B14F-4D97-AF65-F5344CB8AC3E}">
        <p14:creationId xmlns:p14="http://schemas.microsoft.com/office/powerpoint/2010/main" val="398959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921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TW" sz="1800" smtClean="0">
              <a:latin typeface="Arial" panose="020B0604020202020204" pitchFamily="34" charset="0"/>
            </a:endParaRPr>
          </a:p>
        </p:txBody>
      </p:sp>
      <p:sp>
        <p:nvSpPr>
          <p:cNvPr id="921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010D7C77-B85A-4746-A062-7C6CD48E9DD0}" type="slidenum">
              <a:rPr lang="en-CA" altLang="zh-TW" sz="1200" smtClean="0">
                <a:latin typeface="Tahoma" panose="020B0604030504040204" pitchFamily="34" charset="0"/>
              </a:rPr>
              <a:pPr/>
              <a:t>41</a:t>
            </a:fld>
            <a:endParaRPr lang="en-CA" altLang="zh-TW" sz="1200" smtClean="0">
              <a:latin typeface="Tahoma" panose="020B0604030504040204" pitchFamily="34" charset="0"/>
            </a:endParaRPr>
          </a:p>
        </p:txBody>
      </p:sp>
    </p:spTree>
    <p:extLst>
      <p:ext uri="{BB962C8B-B14F-4D97-AF65-F5344CB8AC3E}">
        <p14:creationId xmlns:p14="http://schemas.microsoft.com/office/powerpoint/2010/main" val="29299852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ln/>
        </p:spPr>
      </p:sp>
      <p:sp>
        <p:nvSpPr>
          <p:cNvPr id="942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TW" sz="1800" smtClean="0">
              <a:latin typeface="Arial" panose="020B0604020202020204" pitchFamily="34" charset="0"/>
            </a:endParaRPr>
          </a:p>
        </p:txBody>
      </p:sp>
      <p:sp>
        <p:nvSpPr>
          <p:cNvPr id="942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9E287B82-AFB9-454E-BE31-39EA49E8B96E}" type="slidenum">
              <a:rPr lang="en-CA" altLang="zh-TW" sz="1200" smtClean="0">
                <a:latin typeface="Tahoma" panose="020B0604030504040204" pitchFamily="34" charset="0"/>
              </a:rPr>
              <a:pPr/>
              <a:t>42</a:t>
            </a:fld>
            <a:endParaRPr lang="en-CA" altLang="zh-TW" sz="1200" smtClean="0">
              <a:latin typeface="Tahoma" panose="020B0604030504040204" pitchFamily="34" charset="0"/>
            </a:endParaRPr>
          </a:p>
        </p:txBody>
      </p:sp>
    </p:spTree>
    <p:extLst>
      <p:ext uri="{BB962C8B-B14F-4D97-AF65-F5344CB8AC3E}">
        <p14:creationId xmlns:p14="http://schemas.microsoft.com/office/powerpoint/2010/main" val="839651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TW" sz="1800" smtClean="0">
              <a:latin typeface="Arial" panose="020B0604020202020204" pitchFamily="34" charset="0"/>
            </a:endParaRPr>
          </a:p>
        </p:txBody>
      </p:sp>
      <p:sp>
        <p:nvSpPr>
          <p:cNvPr id="532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61059CDF-9AE8-4104-A774-D3531261CA4D}" type="slidenum">
              <a:rPr lang="en-CA" altLang="zh-TW" sz="1200" smtClean="0">
                <a:latin typeface="Tahoma" panose="020B0604030504040204" pitchFamily="34" charset="0"/>
              </a:rPr>
              <a:pPr/>
              <a:t>11</a:t>
            </a:fld>
            <a:endParaRPr lang="en-CA" altLang="zh-TW" sz="1200" smtClean="0">
              <a:latin typeface="Tahoma" panose="020B0604030504040204" pitchFamily="34" charset="0"/>
            </a:endParaRPr>
          </a:p>
        </p:txBody>
      </p:sp>
    </p:spTree>
    <p:extLst>
      <p:ext uri="{BB962C8B-B14F-4D97-AF65-F5344CB8AC3E}">
        <p14:creationId xmlns:p14="http://schemas.microsoft.com/office/powerpoint/2010/main" val="42494592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a:ln/>
        </p:spPr>
      </p:sp>
      <p:sp>
        <p:nvSpPr>
          <p:cNvPr id="962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TW" sz="1800" smtClean="0">
              <a:latin typeface="Arial" panose="020B0604020202020204" pitchFamily="34" charset="0"/>
            </a:endParaRPr>
          </a:p>
        </p:txBody>
      </p:sp>
      <p:sp>
        <p:nvSpPr>
          <p:cNvPr id="962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477F7DCD-04B9-4DC4-8965-91F92D0AD8A1}" type="slidenum">
              <a:rPr lang="en-CA" altLang="zh-TW" sz="1200" smtClean="0">
                <a:latin typeface="Tahoma" panose="020B0604030504040204" pitchFamily="34" charset="0"/>
              </a:rPr>
              <a:pPr/>
              <a:t>43</a:t>
            </a:fld>
            <a:endParaRPr lang="en-CA" altLang="zh-TW" sz="1200" smtClean="0">
              <a:latin typeface="Tahoma" panose="020B0604030504040204" pitchFamily="34" charset="0"/>
            </a:endParaRPr>
          </a:p>
        </p:txBody>
      </p:sp>
    </p:spTree>
    <p:extLst>
      <p:ext uri="{BB962C8B-B14F-4D97-AF65-F5344CB8AC3E}">
        <p14:creationId xmlns:p14="http://schemas.microsoft.com/office/powerpoint/2010/main" val="28181557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a:ln/>
        </p:spPr>
      </p:sp>
      <p:sp>
        <p:nvSpPr>
          <p:cNvPr id="983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TW" sz="1800" smtClean="0">
              <a:latin typeface="Arial" panose="020B0604020202020204" pitchFamily="34" charset="0"/>
            </a:endParaRPr>
          </a:p>
        </p:txBody>
      </p:sp>
      <p:sp>
        <p:nvSpPr>
          <p:cNvPr id="983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9606C4C7-659C-49B1-8F6E-C581617719F7}" type="slidenum">
              <a:rPr lang="en-CA" altLang="zh-TW" sz="1200" smtClean="0">
                <a:latin typeface="Tahoma" panose="020B0604030504040204" pitchFamily="34" charset="0"/>
              </a:rPr>
              <a:pPr/>
              <a:t>44</a:t>
            </a:fld>
            <a:endParaRPr lang="en-CA" altLang="zh-TW" sz="1200" smtClean="0">
              <a:latin typeface="Tahoma" panose="020B0604030504040204" pitchFamily="34" charset="0"/>
            </a:endParaRPr>
          </a:p>
        </p:txBody>
      </p:sp>
    </p:spTree>
    <p:extLst>
      <p:ext uri="{BB962C8B-B14F-4D97-AF65-F5344CB8AC3E}">
        <p14:creationId xmlns:p14="http://schemas.microsoft.com/office/powerpoint/2010/main" val="31561226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TW" sz="1800" smtClean="0">
              <a:latin typeface="Arial" panose="020B0604020202020204" pitchFamily="34" charset="0"/>
            </a:endParaRPr>
          </a:p>
        </p:txBody>
      </p:sp>
      <p:sp>
        <p:nvSpPr>
          <p:cNvPr id="1003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1858EF1B-C3BC-4E87-86A4-F0148C59BF53}" type="slidenum">
              <a:rPr lang="en-CA" altLang="zh-TW" sz="1200" smtClean="0">
                <a:latin typeface="Tahoma" panose="020B0604030504040204" pitchFamily="34" charset="0"/>
              </a:rPr>
              <a:pPr/>
              <a:t>45</a:t>
            </a:fld>
            <a:endParaRPr lang="en-CA" altLang="zh-TW" sz="1200" smtClean="0">
              <a:latin typeface="Tahoma" panose="020B0604030504040204" pitchFamily="34" charset="0"/>
            </a:endParaRPr>
          </a:p>
        </p:txBody>
      </p:sp>
    </p:spTree>
    <p:extLst>
      <p:ext uri="{BB962C8B-B14F-4D97-AF65-F5344CB8AC3E}">
        <p14:creationId xmlns:p14="http://schemas.microsoft.com/office/powerpoint/2010/main" val="36105964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6498" name="Rectangle 12"/>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9pPr>
          </a:lstStyle>
          <a:p>
            <a:fld id="{EAEA52BD-D58D-41D0-B432-7A7D9F56CAFC}" type="slidenum">
              <a:rPr lang="en-US" altLang="zh-TW" sz="1200" smtClean="0">
                <a:solidFill>
                  <a:srgbClr val="000000"/>
                </a:solidFill>
                <a:latin typeface="Times New Roman" panose="02020603050405020304" pitchFamily="18" charset="0"/>
              </a:rPr>
              <a:pPr/>
              <a:t>46</a:t>
            </a:fld>
            <a:endParaRPr lang="en-US" altLang="zh-TW" sz="1200" smtClean="0">
              <a:solidFill>
                <a:srgbClr val="000000"/>
              </a:solidFill>
              <a:latin typeface="Times New Roman" panose="02020603050405020304" pitchFamily="18" charset="0"/>
            </a:endParaRPr>
          </a:p>
        </p:txBody>
      </p:sp>
      <p:sp>
        <p:nvSpPr>
          <p:cNvPr id="106499"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defTabSz="457200">
              <a:defRPr sz="2400">
                <a:solidFill>
                  <a:schemeClr val="tx1"/>
                </a:solidFill>
                <a:latin typeface="Arial" panose="020B0604020202020204" pitchFamily="34" charset="0"/>
              </a:defRPr>
            </a:lvl1pPr>
            <a:lvl2pPr marL="742950" indent="-285750" defTabSz="457200">
              <a:defRPr sz="2400">
                <a:solidFill>
                  <a:schemeClr val="tx1"/>
                </a:solidFill>
                <a:latin typeface="Arial" panose="020B0604020202020204" pitchFamily="34" charset="0"/>
              </a:defRPr>
            </a:lvl2pPr>
            <a:lvl3pPr marL="1143000" indent="-228600" defTabSz="457200">
              <a:defRPr sz="2400">
                <a:solidFill>
                  <a:schemeClr val="tx1"/>
                </a:solidFill>
                <a:latin typeface="Arial" panose="020B0604020202020204" pitchFamily="34" charset="0"/>
              </a:defRPr>
            </a:lvl3pPr>
            <a:lvl4pPr marL="1600200" indent="-228600" defTabSz="457200">
              <a:defRPr sz="2400">
                <a:solidFill>
                  <a:schemeClr val="tx1"/>
                </a:solidFill>
                <a:latin typeface="Arial" panose="020B0604020202020204" pitchFamily="34" charset="0"/>
              </a:defRPr>
            </a:lvl4pPr>
            <a:lvl5pPr marL="2057400" indent="-228600" defTabSz="457200">
              <a:defRPr sz="2400">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buClr>
                <a:srgbClr val="FFFFFF"/>
              </a:buClr>
              <a:buSzPct val="100000"/>
              <a:buFont typeface="Times New Roman" panose="02020603050405020304" pitchFamily="18" charset="0"/>
              <a:buNone/>
            </a:pPr>
            <a:endParaRPr lang="en-US" altLang="zh-TW">
              <a:solidFill>
                <a:srgbClr val="FFFFFF"/>
              </a:solidFill>
              <a:latin typeface="Times New Roman" panose="02020603050405020304" pitchFamily="18" charset="0"/>
            </a:endParaRPr>
          </a:p>
        </p:txBody>
      </p:sp>
      <p:sp>
        <p:nvSpPr>
          <p:cNvPr id="106500"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zh-TW" smtClean="0">
              <a:latin typeface="Times New Roman" panose="02020603050405020304" pitchFamily="18" charset="0"/>
            </a:endParaRPr>
          </a:p>
        </p:txBody>
      </p:sp>
    </p:spTree>
    <p:extLst>
      <p:ext uri="{BB962C8B-B14F-4D97-AF65-F5344CB8AC3E}">
        <p14:creationId xmlns:p14="http://schemas.microsoft.com/office/powerpoint/2010/main" val="4912567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8546" name="Rectangle 12"/>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9pPr>
          </a:lstStyle>
          <a:p>
            <a:fld id="{DC128569-8B6F-4000-9303-4D21258D21E7}" type="slidenum">
              <a:rPr lang="en-US" altLang="zh-TW" sz="1200" smtClean="0">
                <a:solidFill>
                  <a:srgbClr val="000000"/>
                </a:solidFill>
                <a:latin typeface="Times New Roman" panose="02020603050405020304" pitchFamily="18" charset="0"/>
              </a:rPr>
              <a:pPr/>
              <a:t>47</a:t>
            </a:fld>
            <a:endParaRPr lang="en-US" altLang="zh-TW" sz="1200" smtClean="0">
              <a:solidFill>
                <a:srgbClr val="000000"/>
              </a:solidFill>
              <a:latin typeface="Times New Roman" panose="02020603050405020304" pitchFamily="18" charset="0"/>
            </a:endParaRPr>
          </a:p>
        </p:txBody>
      </p:sp>
      <p:sp>
        <p:nvSpPr>
          <p:cNvPr id="108547"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defTabSz="457200">
              <a:defRPr sz="2400">
                <a:solidFill>
                  <a:schemeClr val="tx1"/>
                </a:solidFill>
                <a:latin typeface="Arial" panose="020B0604020202020204" pitchFamily="34" charset="0"/>
              </a:defRPr>
            </a:lvl1pPr>
            <a:lvl2pPr marL="742950" indent="-285750" defTabSz="457200">
              <a:defRPr sz="2400">
                <a:solidFill>
                  <a:schemeClr val="tx1"/>
                </a:solidFill>
                <a:latin typeface="Arial" panose="020B0604020202020204" pitchFamily="34" charset="0"/>
              </a:defRPr>
            </a:lvl2pPr>
            <a:lvl3pPr marL="1143000" indent="-228600" defTabSz="457200">
              <a:defRPr sz="2400">
                <a:solidFill>
                  <a:schemeClr val="tx1"/>
                </a:solidFill>
                <a:latin typeface="Arial" panose="020B0604020202020204" pitchFamily="34" charset="0"/>
              </a:defRPr>
            </a:lvl3pPr>
            <a:lvl4pPr marL="1600200" indent="-228600" defTabSz="457200">
              <a:defRPr sz="2400">
                <a:solidFill>
                  <a:schemeClr val="tx1"/>
                </a:solidFill>
                <a:latin typeface="Arial" panose="020B0604020202020204" pitchFamily="34" charset="0"/>
              </a:defRPr>
            </a:lvl4pPr>
            <a:lvl5pPr marL="2057400" indent="-228600" defTabSz="457200">
              <a:defRPr sz="2400">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buClr>
                <a:srgbClr val="FFFFFF"/>
              </a:buClr>
              <a:buSzPct val="100000"/>
              <a:buFont typeface="Times New Roman" panose="02020603050405020304" pitchFamily="18" charset="0"/>
              <a:buNone/>
            </a:pPr>
            <a:endParaRPr lang="en-US" altLang="zh-TW">
              <a:solidFill>
                <a:srgbClr val="FFFFFF"/>
              </a:solidFill>
              <a:latin typeface="Times New Roman" panose="02020603050405020304" pitchFamily="18" charset="0"/>
            </a:endParaRPr>
          </a:p>
        </p:txBody>
      </p:sp>
      <p:sp>
        <p:nvSpPr>
          <p:cNvPr id="108548"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zh-TW" smtClean="0">
              <a:latin typeface="Times New Roman" panose="02020603050405020304" pitchFamily="18" charset="0"/>
            </a:endParaRPr>
          </a:p>
        </p:txBody>
      </p:sp>
    </p:spTree>
    <p:extLst>
      <p:ext uri="{BB962C8B-B14F-4D97-AF65-F5344CB8AC3E}">
        <p14:creationId xmlns:p14="http://schemas.microsoft.com/office/powerpoint/2010/main" val="17238245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0594" name="Rectangle 12"/>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9pPr>
          </a:lstStyle>
          <a:p>
            <a:fld id="{672F92BD-78C9-4169-BE67-71DE8CBC6614}" type="slidenum">
              <a:rPr lang="en-US" altLang="zh-TW" sz="1200" smtClean="0">
                <a:solidFill>
                  <a:srgbClr val="000000"/>
                </a:solidFill>
                <a:latin typeface="Times New Roman" panose="02020603050405020304" pitchFamily="18" charset="0"/>
              </a:rPr>
              <a:pPr/>
              <a:t>48</a:t>
            </a:fld>
            <a:endParaRPr lang="en-US" altLang="zh-TW" sz="1200" smtClean="0">
              <a:solidFill>
                <a:srgbClr val="000000"/>
              </a:solidFill>
              <a:latin typeface="Times New Roman" panose="02020603050405020304" pitchFamily="18" charset="0"/>
            </a:endParaRPr>
          </a:p>
        </p:txBody>
      </p:sp>
      <p:sp>
        <p:nvSpPr>
          <p:cNvPr id="110595"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defTabSz="457200">
              <a:defRPr sz="2400">
                <a:solidFill>
                  <a:schemeClr val="tx1"/>
                </a:solidFill>
                <a:latin typeface="Arial" panose="020B0604020202020204" pitchFamily="34" charset="0"/>
              </a:defRPr>
            </a:lvl1pPr>
            <a:lvl2pPr marL="742950" indent="-285750" defTabSz="457200">
              <a:defRPr sz="2400">
                <a:solidFill>
                  <a:schemeClr val="tx1"/>
                </a:solidFill>
                <a:latin typeface="Arial" panose="020B0604020202020204" pitchFamily="34" charset="0"/>
              </a:defRPr>
            </a:lvl2pPr>
            <a:lvl3pPr marL="1143000" indent="-228600" defTabSz="457200">
              <a:defRPr sz="2400">
                <a:solidFill>
                  <a:schemeClr val="tx1"/>
                </a:solidFill>
                <a:latin typeface="Arial" panose="020B0604020202020204" pitchFamily="34" charset="0"/>
              </a:defRPr>
            </a:lvl3pPr>
            <a:lvl4pPr marL="1600200" indent="-228600" defTabSz="457200">
              <a:defRPr sz="2400">
                <a:solidFill>
                  <a:schemeClr val="tx1"/>
                </a:solidFill>
                <a:latin typeface="Arial" panose="020B0604020202020204" pitchFamily="34" charset="0"/>
              </a:defRPr>
            </a:lvl4pPr>
            <a:lvl5pPr marL="2057400" indent="-228600" defTabSz="457200">
              <a:defRPr sz="2400">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buClr>
                <a:srgbClr val="FFFFFF"/>
              </a:buClr>
              <a:buSzPct val="100000"/>
              <a:buFont typeface="Times New Roman" panose="02020603050405020304" pitchFamily="18" charset="0"/>
              <a:buNone/>
            </a:pPr>
            <a:endParaRPr lang="en-US" altLang="zh-TW">
              <a:solidFill>
                <a:srgbClr val="FFFFFF"/>
              </a:solidFill>
              <a:latin typeface="Times New Roman" panose="02020603050405020304" pitchFamily="18" charset="0"/>
            </a:endParaRPr>
          </a:p>
        </p:txBody>
      </p:sp>
      <p:sp>
        <p:nvSpPr>
          <p:cNvPr id="110596"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zh-TW" smtClean="0">
              <a:latin typeface="Times New Roman" panose="02020603050405020304" pitchFamily="18" charset="0"/>
            </a:endParaRPr>
          </a:p>
        </p:txBody>
      </p:sp>
    </p:spTree>
    <p:extLst>
      <p:ext uri="{BB962C8B-B14F-4D97-AF65-F5344CB8AC3E}">
        <p14:creationId xmlns:p14="http://schemas.microsoft.com/office/powerpoint/2010/main" val="6097726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42" name="Rectangle 12"/>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9pPr>
          </a:lstStyle>
          <a:p>
            <a:fld id="{72C1E3AE-4798-4FAA-A2BF-4DC3225A0A30}" type="slidenum">
              <a:rPr lang="en-US" altLang="zh-TW" sz="1200" smtClean="0">
                <a:solidFill>
                  <a:srgbClr val="000000"/>
                </a:solidFill>
                <a:latin typeface="Times New Roman" panose="02020603050405020304" pitchFamily="18" charset="0"/>
              </a:rPr>
              <a:pPr/>
              <a:t>49</a:t>
            </a:fld>
            <a:endParaRPr lang="en-US" altLang="zh-TW" sz="1200" smtClean="0">
              <a:solidFill>
                <a:srgbClr val="000000"/>
              </a:solidFill>
              <a:latin typeface="Times New Roman" panose="02020603050405020304" pitchFamily="18" charset="0"/>
            </a:endParaRPr>
          </a:p>
        </p:txBody>
      </p:sp>
      <p:sp>
        <p:nvSpPr>
          <p:cNvPr id="112643"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defTabSz="457200">
              <a:defRPr sz="2400">
                <a:solidFill>
                  <a:schemeClr val="tx1"/>
                </a:solidFill>
                <a:latin typeface="Arial" panose="020B0604020202020204" pitchFamily="34" charset="0"/>
              </a:defRPr>
            </a:lvl1pPr>
            <a:lvl2pPr marL="742950" indent="-285750" defTabSz="457200">
              <a:defRPr sz="2400">
                <a:solidFill>
                  <a:schemeClr val="tx1"/>
                </a:solidFill>
                <a:latin typeface="Arial" panose="020B0604020202020204" pitchFamily="34" charset="0"/>
              </a:defRPr>
            </a:lvl2pPr>
            <a:lvl3pPr marL="1143000" indent="-228600" defTabSz="457200">
              <a:defRPr sz="2400">
                <a:solidFill>
                  <a:schemeClr val="tx1"/>
                </a:solidFill>
                <a:latin typeface="Arial" panose="020B0604020202020204" pitchFamily="34" charset="0"/>
              </a:defRPr>
            </a:lvl3pPr>
            <a:lvl4pPr marL="1600200" indent="-228600" defTabSz="457200">
              <a:defRPr sz="2400">
                <a:solidFill>
                  <a:schemeClr val="tx1"/>
                </a:solidFill>
                <a:latin typeface="Arial" panose="020B0604020202020204" pitchFamily="34" charset="0"/>
              </a:defRPr>
            </a:lvl4pPr>
            <a:lvl5pPr marL="2057400" indent="-228600" defTabSz="457200">
              <a:defRPr sz="2400">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buClr>
                <a:srgbClr val="FFFFFF"/>
              </a:buClr>
              <a:buSzPct val="100000"/>
              <a:buFont typeface="Times New Roman" panose="02020603050405020304" pitchFamily="18" charset="0"/>
              <a:buNone/>
            </a:pPr>
            <a:endParaRPr lang="en-US" altLang="zh-TW">
              <a:solidFill>
                <a:srgbClr val="FFFFFF"/>
              </a:solidFill>
              <a:latin typeface="Times New Roman" panose="02020603050405020304" pitchFamily="18" charset="0"/>
            </a:endParaRPr>
          </a:p>
        </p:txBody>
      </p:sp>
      <p:sp>
        <p:nvSpPr>
          <p:cNvPr id="112644"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zh-TW" smtClean="0">
              <a:latin typeface="Times New Roman" panose="02020603050405020304" pitchFamily="18" charset="0"/>
            </a:endParaRPr>
          </a:p>
        </p:txBody>
      </p:sp>
    </p:spTree>
    <p:extLst>
      <p:ext uri="{BB962C8B-B14F-4D97-AF65-F5344CB8AC3E}">
        <p14:creationId xmlns:p14="http://schemas.microsoft.com/office/powerpoint/2010/main" val="1566175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4690" name="Rectangle 12"/>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9pPr>
          </a:lstStyle>
          <a:p>
            <a:fld id="{9DEDCB6B-9626-4FE2-9AFD-55068971CBC5}" type="slidenum">
              <a:rPr lang="en-US" altLang="zh-TW" sz="1200" smtClean="0">
                <a:solidFill>
                  <a:srgbClr val="000000"/>
                </a:solidFill>
                <a:latin typeface="Times New Roman" panose="02020603050405020304" pitchFamily="18" charset="0"/>
              </a:rPr>
              <a:pPr/>
              <a:t>50</a:t>
            </a:fld>
            <a:endParaRPr lang="en-US" altLang="zh-TW" sz="1200" smtClean="0">
              <a:solidFill>
                <a:srgbClr val="000000"/>
              </a:solidFill>
              <a:latin typeface="Times New Roman" panose="02020603050405020304" pitchFamily="18" charset="0"/>
            </a:endParaRPr>
          </a:p>
        </p:txBody>
      </p:sp>
      <p:sp>
        <p:nvSpPr>
          <p:cNvPr id="114691"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defTabSz="457200">
              <a:defRPr sz="2400">
                <a:solidFill>
                  <a:schemeClr val="tx1"/>
                </a:solidFill>
                <a:latin typeface="Arial" panose="020B0604020202020204" pitchFamily="34" charset="0"/>
              </a:defRPr>
            </a:lvl1pPr>
            <a:lvl2pPr marL="742950" indent="-285750" defTabSz="457200">
              <a:defRPr sz="2400">
                <a:solidFill>
                  <a:schemeClr val="tx1"/>
                </a:solidFill>
                <a:latin typeface="Arial" panose="020B0604020202020204" pitchFamily="34" charset="0"/>
              </a:defRPr>
            </a:lvl2pPr>
            <a:lvl3pPr marL="1143000" indent="-228600" defTabSz="457200">
              <a:defRPr sz="2400">
                <a:solidFill>
                  <a:schemeClr val="tx1"/>
                </a:solidFill>
                <a:latin typeface="Arial" panose="020B0604020202020204" pitchFamily="34" charset="0"/>
              </a:defRPr>
            </a:lvl3pPr>
            <a:lvl4pPr marL="1600200" indent="-228600" defTabSz="457200">
              <a:defRPr sz="2400">
                <a:solidFill>
                  <a:schemeClr val="tx1"/>
                </a:solidFill>
                <a:latin typeface="Arial" panose="020B0604020202020204" pitchFamily="34" charset="0"/>
              </a:defRPr>
            </a:lvl4pPr>
            <a:lvl5pPr marL="2057400" indent="-228600" defTabSz="457200">
              <a:defRPr sz="2400">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buClr>
                <a:srgbClr val="FFFFFF"/>
              </a:buClr>
              <a:buSzPct val="100000"/>
              <a:buFont typeface="Times New Roman" panose="02020603050405020304" pitchFamily="18" charset="0"/>
              <a:buNone/>
            </a:pPr>
            <a:endParaRPr lang="en-US" altLang="zh-TW">
              <a:solidFill>
                <a:srgbClr val="FFFFFF"/>
              </a:solidFill>
              <a:latin typeface="Times New Roman" panose="02020603050405020304" pitchFamily="18" charset="0"/>
            </a:endParaRPr>
          </a:p>
        </p:txBody>
      </p:sp>
      <p:sp>
        <p:nvSpPr>
          <p:cNvPr id="114692"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zh-TW" smtClean="0">
              <a:latin typeface="Times New Roman" panose="02020603050405020304" pitchFamily="18" charset="0"/>
            </a:endParaRPr>
          </a:p>
        </p:txBody>
      </p:sp>
    </p:spTree>
    <p:extLst>
      <p:ext uri="{BB962C8B-B14F-4D97-AF65-F5344CB8AC3E}">
        <p14:creationId xmlns:p14="http://schemas.microsoft.com/office/powerpoint/2010/main" val="5196101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6738" name="Rectangle 12"/>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9pPr>
          </a:lstStyle>
          <a:p>
            <a:fld id="{D35A62EB-6E4D-45C7-A463-55E5014E67C5}" type="slidenum">
              <a:rPr lang="en-US" altLang="zh-TW" sz="1200" smtClean="0">
                <a:solidFill>
                  <a:srgbClr val="000000"/>
                </a:solidFill>
                <a:latin typeface="Times New Roman" panose="02020603050405020304" pitchFamily="18" charset="0"/>
              </a:rPr>
              <a:pPr/>
              <a:t>51</a:t>
            </a:fld>
            <a:endParaRPr lang="en-US" altLang="zh-TW" sz="1200" smtClean="0">
              <a:solidFill>
                <a:srgbClr val="000000"/>
              </a:solidFill>
              <a:latin typeface="Times New Roman" panose="02020603050405020304" pitchFamily="18" charset="0"/>
            </a:endParaRPr>
          </a:p>
        </p:txBody>
      </p:sp>
      <p:sp>
        <p:nvSpPr>
          <p:cNvPr id="116739"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defTabSz="457200">
              <a:defRPr sz="2400">
                <a:solidFill>
                  <a:schemeClr val="tx1"/>
                </a:solidFill>
                <a:latin typeface="Arial" panose="020B0604020202020204" pitchFamily="34" charset="0"/>
              </a:defRPr>
            </a:lvl1pPr>
            <a:lvl2pPr marL="742950" indent="-285750" defTabSz="457200">
              <a:defRPr sz="2400">
                <a:solidFill>
                  <a:schemeClr val="tx1"/>
                </a:solidFill>
                <a:latin typeface="Arial" panose="020B0604020202020204" pitchFamily="34" charset="0"/>
              </a:defRPr>
            </a:lvl2pPr>
            <a:lvl3pPr marL="1143000" indent="-228600" defTabSz="457200">
              <a:defRPr sz="2400">
                <a:solidFill>
                  <a:schemeClr val="tx1"/>
                </a:solidFill>
                <a:latin typeface="Arial" panose="020B0604020202020204" pitchFamily="34" charset="0"/>
              </a:defRPr>
            </a:lvl3pPr>
            <a:lvl4pPr marL="1600200" indent="-228600" defTabSz="457200">
              <a:defRPr sz="2400">
                <a:solidFill>
                  <a:schemeClr val="tx1"/>
                </a:solidFill>
                <a:latin typeface="Arial" panose="020B0604020202020204" pitchFamily="34" charset="0"/>
              </a:defRPr>
            </a:lvl4pPr>
            <a:lvl5pPr marL="2057400" indent="-228600" defTabSz="457200">
              <a:defRPr sz="2400">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buClr>
                <a:srgbClr val="FFFFFF"/>
              </a:buClr>
              <a:buSzPct val="100000"/>
              <a:buFont typeface="Times New Roman" panose="02020603050405020304" pitchFamily="18" charset="0"/>
              <a:buNone/>
            </a:pPr>
            <a:endParaRPr lang="en-US" altLang="zh-TW">
              <a:solidFill>
                <a:srgbClr val="FFFFFF"/>
              </a:solidFill>
              <a:latin typeface="Times New Roman" panose="02020603050405020304" pitchFamily="18" charset="0"/>
            </a:endParaRPr>
          </a:p>
        </p:txBody>
      </p:sp>
      <p:sp>
        <p:nvSpPr>
          <p:cNvPr id="116740"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zh-TW" smtClean="0">
              <a:latin typeface="Times New Roman" panose="02020603050405020304" pitchFamily="18" charset="0"/>
            </a:endParaRPr>
          </a:p>
        </p:txBody>
      </p:sp>
    </p:spTree>
    <p:extLst>
      <p:ext uri="{BB962C8B-B14F-4D97-AF65-F5344CB8AC3E}">
        <p14:creationId xmlns:p14="http://schemas.microsoft.com/office/powerpoint/2010/main" val="39349574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8786" name="Rectangle 12"/>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9pPr>
          </a:lstStyle>
          <a:p>
            <a:fld id="{1922442A-2C6C-4D68-B320-369DEE6C3F75}" type="slidenum">
              <a:rPr lang="en-US" altLang="zh-TW" sz="1200" smtClean="0">
                <a:solidFill>
                  <a:srgbClr val="000000"/>
                </a:solidFill>
                <a:latin typeface="Times New Roman" panose="02020603050405020304" pitchFamily="18" charset="0"/>
              </a:rPr>
              <a:pPr/>
              <a:t>52</a:t>
            </a:fld>
            <a:endParaRPr lang="en-US" altLang="zh-TW" sz="1200" smtClean="0">
              <a:solidFill>
                <a:srgbClr val="000000"/>
              </a:solidFill>
              <a:latin typeface="Times New Roman" panose="02020603050405020304" pitchFamily="18" charset="0"/>
            </a:endParaRPr>
          </a:p>
        </p:txBody>
      </p:sp>
      <p:sp>
        <p:nvSpPr>
          <p:cNvPr id="118787"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defTabSz="457200">
              <a:defRPr sz="2400">
                <a:solidFill>
                  <a:schemeClr val="tx1"/>
                </a:solidFill>
                <a:latin typeface="Arial" panose="020B0604020202020204" pitchFamily="34" charset="0"/>
              </a:defRPr>
            </a:lvl1pPr>
            <a:lvl2pPr marL="742950" indent="-285750" defTabSz="457200">
              <a:defRPr sz="2400">
                <a:solidFill>
                  <a:schemeClr val="tx1"/>
                </a:solidFill>
                <a:latin typeface="Arial" panose="020B0604020202020204" pitchFamily="34" charset="0"/>
              </a:defRPr>
            </a:lvl2pPr>
            <a:lvl3pPr marL="1143000" indent="-228600" defTabSz="457200">
              <a:defRPr sz="2400">
                <a:solidFill>
                  <a:schemeClr val="tx1"/>
                </a:solidFill>
                <a:latin typeface="Arial" panose="020B0604020202020204" pitchFamily="34" charset="0"/>
              </a:defRPr>
            </a:lvl3pPr>
            <a:lvl4pPr marL="1600200" indent="-228600" defTabSz="457200">
              <a:defRPr sz="2400">
                <a:solidFill>
                  <a:schemeClr val="tx1"/>
                </a:solidFill>
                <a:latin typeface="Arial" panose="020B0604020202020204" pitchFamily="34" charset="0"/>
              </a:defRPr>
            </a:lvl4pPr>
            <a:lvl5pPr marL="2057400" indent="-228600" defTabSz="457200">
              <a:defRPr sz="2400">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buClr>
                <a:srgbClr val="FFFFFF"/>
              </a:buClr>
              <a:buSzPct val="100000"/>
              <a:buFont typeface="Times New Roman" panose="02020603050405020304" pitchFamily="18" charset="0"/>
              <a:buNone/>
            </a:pPr>
            <a:endParaRPr lang="en-US" altLang="zh-TW">
              <a:solidFill>
                <a:srgbClr val="FFFFFF"/>
              </a:solidFill>
              <a:latin typeface="Times New Roman" panose="02020603050405020304" pitchFamily="18" charset="0"/>
            </a:endParaRPr>
          </a:p>
        </p:txBody>
      </p:sp>
      <p:sp>
        <p:nvSpPr>
          <p:cNvPr id="118788"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zh-TW" smtClean="0">
              <a:latin typeface="Times New Roman" panose="02020603050405020304" pitchFamily="18" charset="0"/>
            </a:endParaRPr>
          </a:p>
        </p:txBody>
      </p:sp>
    </p:spTree>
    <p:extLst>
      <p:ext uri="{BB962C8B-B14F-4D97-AF65-F5344CB8AC3E}">
        <p14:creationId xmlns:p14="http://schemas.microsoft.com/office/powerpoint/2010/main" val="3235581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TW" sz="1800" smtClean="0">
              <a:latin typeface="Arial" panose="020B0604020202020204" pitchFamily="34" charset="0"/>
            </a:endParaRPr>
          </a:p>
        </p:txBody>
      </p:sp>
      <p:sp>
        <p:nvSpPr>
          <p:cNvPr id="553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FC8259AE-A2FA-4442-BFD8-29255DC4025C}" type="slidenum">
              <a:rPr lang="en-CA" altLang="zh-TW" sz="1200" smtClean="0">
                <a:latin typeface="Tahoma" panose="020B0604030504040204" pitchFamily="34" charset="0"/>
              </a:rPr>
              <a:pPr/>
              <a:t>12</a:t>
            </a:fld>
            <a:endParaRPr lang="en-CA" altLang="zh-TW" sz="1200" smtClean="0">
              <a:latin typeface="Tahoma" panose="020B0604030504040204" pitchFamily="34" charset="0"/>
            </a:endParaRPr>
          </a:p>
        </p:txBody>
      </p:sp>
    </p:spTree>
    <p:extLst>
      <p:ext uri="{BB962C8B-B14F-4D97-AF65-F5344CB8AC3E}">
        <p14:creationId xmlns:p14="http://schemas.microsoft.com/office/powerpoint/2010/main" val="36344671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0834" name="Rectangle 12"/>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9pPr>
          </a:lstStyle>
          <a:p>
            <a:fld id="{56412546-8205-4ADB-8332-D33088C1EE70}" type="slidenum">
              <a:rPr lang="en-US" altLang="zh-TW" sz="1200" smtClean="0">
                <a:solidFill>
                  <a:srgbClr val="000000"/>
                </a:solidFill>
                <a:latin typeface="Times New Roman" panose="02020603050405020304" pitchFamily="18" charset="0"/>
              </a:rPr>
              <a:pPr/>
              <a:t>53</a:t>
            </a:fld>
            <a:endParaRPr lang="en-US" altLang="zh-TW" sz="1200" smtClean="0">
              <a:solidFill>
                <a:srgbClr val="000000"/>
              </a:solidFill>
              <a:latin typeface="Times New Roman" panose="02020603050405020304" pitchFamily="18" charset="0"/>
            </a:endParaRPr>
          </a:p>
        </p:txBody>
      </p:sp>
      <p:sp>
        <p:nvSpPr>
          <p:cNvPr id="120835"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defTabSz="457200">
              <a:defRPr sz="2400">
                <a:solidFill>
                  <a:schemeClr val="tx1"/>
                </a:solidFill>
                <a:latin typeface="Arial" panose="020B0604020202020204" pitchFamily="34" charset="0"/>
              </a:defRPr>
            </a:lvl1pPr>
            <a:lvl2pPr marL="742950" indent="-285750" defTabSz="457200">
              <a:defRPr sz="2400">
                <a:solidFill>
                  <a:schemeClr val="tx1"/>
                </a:solidFill>
                <a:latin typeface="Arial" panose="020B0604020202020204" pitchFamily="34" charset="0"/>
              </a:defRPr>
            </a:lvl2pPr>
            <a:lvl3pPr marL="1143000" indent="-228600" defTabSz="457200">
              <a:defRPr sz="2400">
                <a:solidFill>
                  <a:schemeClr val="tx1"/>
                </a:solidFill>
                <a:latin typeface="Arial" panose="020B0604020202020204" pitchFamily="34" charset="0"/>
              </a:defRPr>
            </a:lvl3pPr>
            <a:lvl4pPr marL="1600200" indent="-228600" defTabSz="457200">
              <a:defRPr sz="2400">
                <a:solidFill>
                  <a:schemeClr val="tx1"/>
                </a:solidFill>
                <a:latin typeface="Arial" panose="020B0604020202020204" pitchFamily="34" charset="0"/>
              </a:defRPr>
            </a:lvl4pPr>
            <a:lvl5pPr marL="2057400" indent="-228600" defTabSz="457200">
              <a:defRPr sz="2400">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buClr>
                <a:srgbClr val="FFFFFF"/>
              </a:buClr>
              <a:buSzPct val="100000"/>
              <a:buFont typeface="Times New Roman" panose="02020603050405020304" pitchFamily="18" charset="0"/>
              <a:buNone/>
            </a:pPr>
            <a:endParaRPr lang="en-US" altLang="zh-TW">
              <a:solidFill>
                <a:srgbClr val="FFFFFF"/>
              </a:solidFill>
              <a:latin typeface="Times New Roman" panose="02020603050405020304" pitchFamily="18" charset="0"/>
            </a:endParaRPr>
          </a:p>
        </p:txBody>
      </p:sp>
      <p:sp>
        <p:nvSpPr>
          <p:cNvPr id="120836"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zh-TW" smtClean="0">
              <a:latin typeface="Times New Roman" panose="02020603050405020304" pitchFamily="18" charset="0"/>
            </a:endParaRPr>
          </a:p>
        </p:txBody>
      </p:sp>
    </p:spTree>
    <p:extLst>
      <p:ext uri="{BB962C8B-B14F-4D97-AF65-F5344CB8AC3E}">
        <p14:creationId xmlns:p14="http://schemas.microsoft.com/office/powerpoint/2010/main" val="13543592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882" name="Rectangle 12"/>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9pPr>
          </a:lstStyle>
          <a:p>
            <a:fld id="{379B4BE7-D38A-430A-AFA7-51B7A1209581}" type="slidenum">
              <a:rPr lang="en-US" altLang="zh-TW" sz="1200" smtClean="0">
                <a:solidFill>
                  <a:srgbClr val="000000"/>
                </a:solidFill>
                <a:latin typeface="Times New Roman" panose="02020603050405020304" pitchFamily="18" charset="0"/>
              </a:rPr>
              <a:pPr/>
              <a:t>54</a:t>
            </a:fld>
            <a:endParaRPr lang="en-US" altLang="zh-TW" sz="1200" smtClean="0">
              <a:solidFill>
                <a:srgbClr val="000000"/>
              </a:solidFill>
              <a:latin typeface="Times New Roman" panose="02020603050405020304" pitchFamily="18" charset="0"/>
            </a:endParaRPr>
          </a:p>
        </p:txBody>
      </p:sp>
      <p:sp>
        <p:nvSpPr>
          <p:cNvPr id="122883"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defTabSz="457200">
              <a:defRPr sz="2400">
                <a:solidFill>
                  <a:schemeClr val="tx1"/>
                </a:solidFill>
                <a:latin typeface="Arial" panose="020B0604020202020204" pitchFamily="34" charset="0"/>
              </a:defRPr>
            </a:lvl1pPr>
            <a:lvl2pPr marL="742950" indent="-285750" defTabSz="457200">
              <a:defRPr sz="2400">
                <a:solidFill>
                  <a:schemeClr val="tx1"/>
                </a:solidFill>
                <a:latin typeface="Arial" panose="020B0604020202020204" pitchFamily="34" charset="0"/>
              </a:defRPr>
            </a:lvl2pPr>
            <a:lvl3pPr marL="1143000" indent="-228600" defTabSz="457200">
              <a:defRPr sz="2400">
                <a:solidFill>
                  <a:schemeClr val="tx1"/>
                </a:solidFill>
                <a:latin typeface="Arial" panose="020B0604020202020204" pitchFamily="34" charset="0"/>
              </a:defRPr>
            </a:lvl3pPr>
            <a:lvl4pPr marL="1600200" indent="-228600" defTabSz="457200">
              <a:defRPr sz="2400">
                <a:solidFill>
                  <a:schemeClr val="tx1"/>
                </a:solidFill>
                <a:latin typeface="Arial" panose="020B0604020202020204" pitchFamily="34" charset="0"/>
              </a:defRPr>
            </a:lvl4pPr>
            <a:lvl5pPr marL="2057400" indent="-228600" defTabSz="457200">
              <a:defRPr sz="2400">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buClr>
                <a:srgbClr val="FFFFFF"/>
              </a:buClr>
              <a:buSzPct val="100000"/>
              <a:buFont typeface="Times New Roman" panose="02020603050405020304" pitchFamily="18" charset="0"/>
              <a:buNone/>
            </a:pPr>
            <a:endParaRPr lang="en-US" altLang="zh-TW">
              <a:solidFill>
                <a:srgbClr val="FFFFFF"/>
              </a:solidFill>
              <a:latin typeface="Times New Roman" panose="02020603050405020304" pitchFamily="18" charset="0"/>
            </a:endParaRPr>
          </a:p>
        </p:txBody>
      </p:sp>
      <p:sp>
        <p:nvSpPr>
          <p:cNvPr id="122884"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zh-TW" smtClean="0">
              <a:latin typeface="Times New Roman" panose="02020603050405020304" pitchFamily="18" charset="0"/>
            </a:endParaRPr>
          </a:p>
        </p:txBody>
      </p:sp>
    </p:spTree>
    <p:extLst>
      <p:ext uri="{BB962C8B-B14F-4D97-AF65-F5344CB8AC3E}">
        <p14:creationId xmlns:p14="http://schemas.microsoft.com/office/powerpoint/2010/main" val="18332929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4930" name="Rectangle 12"/>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9pPr>
          </a:lstStyle>
          <a:p>
            <a:fld id="{C0868211-7144-4EED-A023-782C57B2CCD1}" type="slidenum">
              <a:rPr lang="en-US" altLang="zh-TW" sz="1200" smtClean="0">
                <a:solidFill>
                  <a:srgbClr val="000000"/>
                </a:solidFill>
                <a:latin typeface="Times New Roman" panose="02020603050405020304" pitchFamily="18" charset="0"/>
              </a:rPr>
              <a:pPr/>
              <a:t>55</a:t>
            </a:fld>
            <a:endParaRPr lang="en-US" altLang="zh-TW" sz="1200" smtClean="0">
              <a:solidFill>
                <a:srgbClr val="000000"/>
              </a:solidFill>
              <a:latin typeface="Times New Roman" panose="02020603050405020304" pitchFamily="18" charset="0"/>
            </a:endParaRPr>
          </a:p>
        </p:txBody>
      </p:sp>
      <p:sp>
        <p:nvSpPr>
          <p:cNvPr id="124931"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defTabSz="457200">
              <a:defRPr sz="2400">
                <a:solidFill>
                  <a:schemeClr val="tx1"/>
                </a:solidFill>
                <a:latin typeface="Arial" panose="020B0604020202020204" pitchFamily="34" charset="0"/>
              </a:defRPr>
            </a:lvl1pPr>
            <a:lvl2pPr marL="742950" indent="-285750" defTabSz="457200">
              <a:defRPr sz="2400">
                <a:solidFill>
                  <a:schemeClr val="tx1"/>
                </a:solidFill>
                <a:latin typeface="Arial" panose="020B0604020202020204" pitchFamily="34" charset="0"/>
              </a:defRPr>
            </a:lvl2pPr>
            <a:lvl3pPr marL="1143000" indent="-228600" defTabSz="457200">
              <a:defRPr sz="2400">
                <a:solidFill>
                  <a:schemeClr val="tx1"/>
                </a:solidFill>
                <a:latin typeface="Arial" panose="020B0604020202020204" pitchFamily="34" charset="0"/>
              </a:defRPr>
            </a:lvl3pPr>
            <a:lvl4pPr marL="1600200" indent="-228600" defTabSz="457200">
              <a:defRPr sz="2400">
                <a:solidFill>
                  <a:schemeClr val="tx1"/>
                </a:solidFill>
                <a:latin typeface="Arial" panose="020B0604020202020204" pitchFamily="34" charset="0"/>
              </a:defRPr>
            </a:lvl4pPr>
            <a:lvl5pPr marL="2057400" indent="-228600" defTabSz="457200">
              <a:defRPr sz="2400">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buClr>
                <a:srgbClr val="FFFFFF"/>
              </a:buClr>
              <a:buSzPct val="100000"/>
              <a:buFont typeface="Times New Roman" panose="02020603050405020304" pitchFamily="18" charset="0"/>
              <a:buNone/>
            </a:pPr>
            <a:endParaRPr lang="en-US" altLang="zh-TW">
              <a:solidFill>
                <a:srgbClr val="FFFFFF"/>
              </a:solidFill>
              <a:latin typeface="Times New Roman" panose="02020603050405020304" pitchFamily="18" charset="0"/>
            </a:endParaRPr>
          </a:p>
        </p:txBody>
      </p:sp>
      <p:sp>
        <p:nvSpPr>
          <p:cNvPr id="124932"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zh-TW" smtClean="0">
              <a:latin typeface="Times New Roman" panose="02020603050405020304" pitchFamily="18" charset="0"/>
            </a:endParaRPr>
          </a:p>
        </p:txBody>
      </p:sp>
    </p:spTree>
    <p:extLst>
      <p:ext uri="{BB962C8B-B14F-4D97-AF65-F5344CB8AC3E}">
        <p14:creationId xmlns:p14="http://schemas.microsoft.com/office/powerpoint/2010/main" val="19119887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6978" name="Rectangle 12"/>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9pPr>
          </a:lstStyle>
          <a:p>
            <a:fld id="{8ACBF712-E774-45F6-9368-D84D34649190}" type="slidenum">
              <a:rPr lang="en-US" altLang="zh-TW" sz="1200" smtClean="0">
                <a:solidFill>
                  <a:srgbClr val="000000"/>
                </a:solidFill>
                <a:latin typeface="Times New Roman" panose="02020603050405020304" pitchFamily="18" charset="0"/>
              </a:rPr>
              <a:pPr/>
              <a:t>56</a:t>
            </a:fld>
            <a:endParaRPr lang="en-US" altLang="zh-TW" sz="1200" smtClean="0">
              <a:solidFill>
                <a:srgbClr val="000000"/>
              </a:solidFill>
              <a:latin typeface="Times New Roman" panose="02020603050405020304" pitchFamily="18" charset="0"/>
            </a:endParaRPr>
          </a:p>
        </p:txBody>
      </p:sp>
      <p:sp>
        <p:nvSpPr>
          <p:cNvPr id="126979"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defTabSz="457200">
              <a:defRPr sz="2400">
                <a:solidFill>
                  <a:schemeClr val="tx1"/>
                </a:solidFill>
                <a:latin typeface="Arial" panose="020B0604020202020204" pitchFamily="34" charset="0"/>
              </a:defRPr>
            </a:lvl1pPr>
            <a:lvl2pPr marL="742950" indent="-285750" defTabSz="457200">
              <a:defRPr sz="2400">
                <a:solidFill>
                  <a:schemeClr val="tx1"/>
                </a:solidFill>
                <a:latin typeface="Arial" panose="020B0604020202020204" pitchFamily="34" charset="0"/>
              </a:defRPr>
            </a:lvl2pPr>
            <a:lvl3pPr marL="1143000" indent="-228600" defTabSz="457200">
              <a:defRPr sz="2400">
                <a:solidFill>
                  <a:schemeClr val="tx1"/>
                </a:solidFill>
                <a:latin typeface="Arial" panose="020B0604020202020204" pitchFamily="34" charset="0"/>
              </a:defRPr>
            </a:lvl3pPr>
            <a:lvl4pPr marL="1600200" indent="-228600" defTabSz="457200">
              <a:defRPr sz="2400">
                <a:solidFill>
                  <a:schemeClr val="tx1"/>
                </a:solidFill>
                <a:latin typeface="Arial" panose="020B0604020202020204" pitchFamily="34" charset="0"/>
              </a:defRPr>
            </a:lvl4pPr>
            <a:lvl5pPr marL="2057400" indent="-228600" defTabSz="457200">
              <a:defRPr sz="2400">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buClr>
                <a:srgbClr val="FFFFFF"/>
              </a:buClr>
              <a:buSzPct val="100000"/>
              <a:buFont typeface="Times New Roman" panose="02020603050405020304" pitchFamily="18" charset="0"/>
              <a:buNone/>
            </a:pPr>
            <a:endParaRPr lang="en-US" altLang="zh-TW">
              <a:solidFill>
                <a:srgbClr val="FFFFFF"/>
              </a:solidFill>
              <a:latin typeface="Times New Roman" panose="02020603050405020304" pitchFamily="18" charset="0"/>
            </a:endParaRPr>
          </a:p>
        </p:txBody>
      </p:sp>
      <p:sp>
        <p:nvSpPr>
          <p:cNvPr id="126980"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zh-TW" smtClean="0">
              <a:latin typeface="Times New Roman" panose="02020603050405020304" pitchFamily="18" charset="0"/>
            </a:endParaRPr>
          </a:p>
        </p:txBody>
      </p:sp>
    </p:spTree>
    <p:extLst>
      <p:ext uri="{BB962C8B-B14F-4D97-AF65-F5344CB8AC3E}">
        <p14:creationId xmlns:p14="http://schemas.microsoft.com/office/powerpoint/2010/main" val="11980447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9026" name="Rectangle 12"/>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9pPr>
          </a:lstStyle>
          <a:p>
            <a:fld id="{AB1BAB66-9410-40F3-8E51-B5284EE6E712}" type="slidenum">
              <a:rPr lang="en-US" altLang="zh-TW" sz="1200" smtClean="0">
                <a:solidFill>
                  <a:srgbClr val="000000"/>
                </a:solidFill>
                <a:latin typeface="Times New Roman" panose="02020603050405020304" pitchFamily="18" charset="0"/>
              </a:rPr>
              <a:pPr/>
              <a:t>57</a:t>
            </a:fld>
            <a:endParaRPr lang="en-US" altLang="zh-TW" sz="1200" smtClean="0">
              <a:solidFill>
                <a:srgbClr val="000000"/>
              </a:solidFill>
              <a:latin typeface="Times New Roman" panose="02020603050405020304" pitchFamily="18" charset="0"/>
            </a:endParaRPr>
          </a:p>
        </p:txBody>
      </p:sp>
      <p:sp>
        <p:nvSpPr>
          <p:cNvPr id="129027"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defTabSz="457200">
              <a:defRPr sz="2400">
                <a:solidFill>
                  <a:schemeClr val="tx1"/>
                </a:solidFill>
                <a:latin typeface="Arial" panose="020B0604020202020204" pitchFamily="34" charset="0"/>
              </a:defRPr>
            </a:lvl1pPr>
            <a:lvl2pPr marL="742950" indent="-285750" defTabSz="457200">
              <a:defRPr sz="2400">
                <a:solidFill>
                  <a:schemeClr val="tx1"/>
                </a:solidFill>
                <a:latin typeface="Arial" panose="020B0604020202020204" pitchFamily="34" charset="0"/>
              </a:defRPr>
            </a:lvl2pPr>
            <a:lvl3pPr marL="1143000" indent="-228600" defTabSz="457200">
              <a:defRPr sz="2400">
                <a:solidFill>
                  <a:schemeClr val="tx1"/>
                </a:solidFill>
                <a:latin typeface="Arial" panose="020B0604020202020204" pitchFamily="34" charset="0"/>
              </a:defRPr>
            </a:lvl3pPr>
            <a:lvl4pPr marL="1600200" indent="-228600" defTabSz="457200">
              <a:defRPr sz="2400">
                <a:solidFill>
                  <a:schemeClr val="tx1"/>
                </a:solidFill>
                <a:latin typeface="Arial" panose="020B0604020202020204" pitchFamily="34" charset="0"/>
              </a:defRPr>
            </a:lvl4pPr>
            <a:lvl5pPr marL="2057400" indent="-228600" defTabSz="457200">
              <a:defRPr sz="2400">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buClr>
                <a:srgbClr val="FFFFFF"/>
              </a:buClr>
              <a:buSzPct val="100000"/>
              <a:buFont typeface="Times New Roman" panose="02020603050405020304" pitchFamily="18" charset="0"/>
              <a:buNone/>
            </a:pPr>
            <a:endParaRPr lang="en-US" altLang="zh-TW">
              <a:solidFill>
                <a:srgbClr val="FFFFFF"/>
              </a:solidFill>
              <a:latin typeface="Times New Roman" panose="02020603050405020304" pitchFamily="18" charset="0"/>
            </a:endParaRPr>
          </a:p>
        </p:txBody>
      </p:sp>
      <p:sp>
        <p:nvSpPr>
          <p:cNvPr id="129028"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zh-TW" smtClean="0">
              <a:latin typeface="Times New Roman" panose="02020603050405020304" pitchFamily="18" charset="0"/>
            </a:endParaRPr>
          </a:p>
        </p:txBody>
      </p:sp>
    </p:spTree>
    <p:extLst>
      <p:ext uri="{BB962C8B-B14F-4D97-AF65-F5344CB8AC3E}">
        <p14:creationId xmlns:p14="http://schemas.microsoft.com/office/powerpoint/2010/main" val="37495367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1074" name="Rectangle 12"/>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9pPr>
          </a:lstStyle>
          <a:p>
            <a:fld id="{D30C6D7A-7B83-4B25-A592-727E8E1DE86A}" type="slidenum">
              <a:rPr lang="en-US" altLang="zh-TW" sz="1200" smtClean="0">
                <a:solidFill>
                  <a:srgbClr val="000000"/>
                </a:solidFill>
                <a:latin typeface="Times New Roman" panose="02020603050405020304" pitchFamily="18" charset="0"/>
              </a:rPr>
              <a:pPr/>
              <a:t>61</a:t>
            </a:fld>
            <a:endParaRPr lang="en-US" altLang="zh-TW" sz="1200" smtClean="0">
              <a:solidFill>
                <a:srgbClr val="000000"/>
              </a:solidFill>
              <a:latin typeface="Times New Roman" panose="02020603050405020304" pitchFamily="18" charset="0"/>
            </a:endParaRPr>
          </a:p>
        </p:txBody>
      </p:sp>
      <p:sp>
        <p:nvSpPr>
          <p:cNvPr id="131075"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defTabSz="457200">
              <a:defRPr sz="2400">
                <a:solidFill>
                  <a:schemeClr val="tx1"/>
                </a:solidFill>
                <a:latin typeface="Arial" panose="020B0604020202020204" pitchFamily="34" charset="0"/>
              </a:defRPr>
            </a:lvl1pPr>
            <a:lvl2pPr marL="742950" indent="-285750" defTabSz="457200">
              <a:defRPr sz="2400">
                <a:solidFill>
                  <a:schemeClr val="tx1"/>
                </a:solidFill>
                <a:latin typeface="Arial" panose="020B0604020202020204" pitchFamily="34" charset="0"/>
              </a:defRPr>
            </a:lvl2pPr>
            <a:lvl3pPr marL="1143000" indent="-228600" defTabSz="457200">
              <a:defRPr sz="2400">
                <a:solidFill>
                  <a:schemeClr val="tx1"/>
                </a:solidFill>
                <a:latin typeface="Arial" panose="020B0604020202020204" pitchFamily="34" charset="0"/>
              </a:defRPr>
            </a:lvl3pPr>
            <a:lvl4pPr marL="1600200" indent="-228600" defTabSz="457200">
              <a:defRPr sz="2400">
                <a:solidFill>
                  <a:schemeClr val="tx1"/>
                </a:solidFill>
                <a:latin typeface="Arial" panose="020B0604020202020204" pitchFamily="34" charset="0"/>
              </a:defRPr>
            </a:lvl4pPr>
            <a:lvl5pPr marL="2057400" indent="-228600" defTabSz="457200">
              <a:defRPr sz="2400">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buClr>
                <a:srgbClr val="FFFFFF"/>
              </a:buClr>
              <a:buSzPct val="100000"/>
              <a:buFont typeface="Times New Roman" panose="02020603050405020304" pitchFamily="18" charset="0"/>
              <a:buNone/>
            </a:pPr>
            <a:endParaRPr lang="en-US" altLang="zh-TW">
              <a:solidFill>
                <a:srgbClr val="FFFFFF"/>
              </a:solidFill>
              <a:latin typeface="Times New Roman" panose="02020603050405020304" pitchFamily="18" charset="0"/>
            </a:endParaRPr>
          </a:p>
        </p:txBody>
      </p:sp>
      <p:sp>
        <p:nvSpPr>
          <p:cNvPr id="131076"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zh-TW" smtClean="0">
              <a:latin typeface="Times New Roman" panose="02020603050405020304" pitchFamily="18" charset="0"/>
            </a:endParaRPr>
          </a:p>
        </p:txBody>
      </p:sp>
    </p:spTree>
    <p:extLst>
      <p:ext uri="{BB962C8B-B14F-4D97-AF65-F5344CB8AC3E}">
        <p14:creationId xmlns:p14="http://schemas.microsoft.com/office/powerpoint/2010/main" val="7676062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22" name="Rectangle 12"/>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9pPr>
          </a:lstStyle>
          <a:p>
            <a:fld id="{09DC3DFE-CCB7-4C46-A388-C161D4D0C92F}" type="slidenum">
              <a:rPr lang="en-US" altLang="zh-TW" sz="1200" smtClean="0">
                <a:solidFill>
                  <a:srgbClr val="000000"/>
                </a:solidFill>
                <a:latin typeface="Times New Roman" panose="02020603050405020304" pitchFamily="18" charset="0"/>
              </a:rPr>
              <a:pPr/>
              <a:t>62</a:t>
            </a:fld>
            <a:endParaRPr lang="en-US" altLang="zh-TW" sz="1200" smtClean="0">
              <a:solidFill>
                <a:srgbClr val="000000"/>
              </a:solidFill>
              <a:latin typeface="Times New Roman" panose="02020603050405020304" pitchFamily="18" charset="0"/>
            </a:endParaRPr>
          </a:p>
        </p:txBody>
      </p:sp>
      <p:sp>
        <p:nvSpPr>
          <p:cNvPr id="133123"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defTabSz="457200">
              <a:defRPr sz="2400">
                <a:solidFill>
                  <a:schemeClr val="tx1"/>
                </a:solidFill>
                <a:latin typeface="Arial" panose="020B0604020202020204" pitchFamily="34" charset="0"/>
              </a:defRPr>
            </a:lvl1pPr>
            <a:lvl2pPr marL="742950" indent="-285750" defTabSz="457200">
              <a:defRPr sz="2400">
                <a:solidFill>
                  <a:schemeClr val="tx1"/>
                </a:solidFill>
                <a:latin typeface="Arial" panose="020B0604020202020204" pitchFamily="34" charset="0"/>
              </a:defRPr>
            </a:lvl2pPr>
            <a:lvl3pPr marL="1143000" indent="-228600" defTabSz="457200">
              <a:defRPr sz="2400">
                <a:solidFill>
                  <a:schemeClr val="tx1"/>
                </a:solidFill>
                <a:latin typeface="Arial" panose="020B0604020202020204" pitchFamily="34" charset="0"/>
              </a:defRPr>
            </a:lvl3pPr>
            <a:lvl4pPr marL="1600200" indent="-228600" defTabSz="457200">
              <a:defRPr sz="2400">
                <a:solidFill>
                  <a:schemeClr val="tx1"/>
                </a:solidFill>
                <a:latin typeface="Arial" panose="020B0604020202020204" pitchFamily="34" charset="0"/>
              </a:defRPr>
            </a:lvl4pPr>
            <a:lvl5pPr marL="2057400" indent="-228600" defTabSz="457200">
              <a:defRPr sz="2400">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buClr>
                <a:srgbClr val="FFFFFF"/>
              </a:buClr>
              <a:buSzPct val="100000"/>
              <a:buFont typeface="Times New Roman" panose="02020603050405020304" pitchFamily="18" charset="0"/>
              <a:buNone/>
            </a:pPr>
            <a:endParaRPr lang="en-US" altLang="zh-TW">
              <a:solidFill>
                <a:srgbClr val="FFFFFF"/>
              </a:solidFill>
              <a:latin typeface="Times New Roman" panose="02020603050405020304" pitchFamily="18" charset="0"/>
            </a:endParaRPr>
          </a:p>
        </p:txBody>
      </p:sp>
      <p:sp>
        <p:nvSpPr>
          <p:cNvPr id="133124"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zh-TW" smtClean="0">
              <a:latin typeface="Times New Roman" panose="02020603050405020304" pitchFamily="18" charset="0"/>
            </a:endParaRPr>
          </a:p>
        </p:txBody>
      </p:sp>
    </p:spTree>
    <p:extLst>
      <p:ext uri="{BB962C8B-B14F-4D97-AF65-F5344CB8AC3E}">
        <p14:creationId xmlns:p14="http://schemas.microsoft.com/office/powerpoint/2010/main" val="42892493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5170" name="Rectangle 12"/>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9pPr>
          </a:lstStyle>
          <a:p>
            <a:fld id="{508587FD-A36F-4B8D-BE77-F0DA68981332}" type="slidenum">
              <a:rPr lang="en-US" altLang="zh-TW" sz="1200" smtClean="0">
                <a:solidFill>
                  <a:srgbClr val="000000"/>
                </a:solidFill>
                <a:latin typeface="Times New Roman" panose="02020603050405020304" pitchFamily="18" charset="0"/>
              </a:rPr>
              <a:pPr/>
              <a:t>63</a:t>
            </a:fld>
            <a:endParaRPr lang="en-US" altLang="zh-TW" sz="1200" smtClean="0">
              <a:solidFill>
                <a:srgbClr val="000000"/>
              </a:solidFill>
              <a:latin typeface="Times New Roman" panose="02020603050405020304" pitchFamily="18" charset="0"/>
            </a:endParaRPr>
          </a:p>
        </p:txBody>
      </p:sp>
      <p:sp>
        <p:nvSpPr>
          <p:cNvPr id="135171"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defTabSz="457200">
              <a:defRPr sz="2400">
                <a:solidFill>
                  <a:schemeClr val="tx1"/>
                </a:solidFill>
                <a:latin typeface="Arial" panose="020B0604020202020204" pitchFamily="34" charset="0"/>
              </a:defRPr>
            </a:lvl1pPr>
            <a:lvl2pPr marL="742950" indent="-285750" defTabSz="457200">
              <a:defRPr sz="2400">
                <a:solidFill>
                  <a:schemeClr val="tx1"/>
                </a:solidFill>
                <a:latin typeface="Arial" panose="020B0604020202020204" pitchFamily="34" charset="0"/>
              </a:defRPr>
            </a:lvl2pPr>
            <a:lvl3pPr marL="1143000" indent="-228600" defTabSz="457200">
              <a:defRPr sz="2400">
                <a:solidFill>
                  <a:schemeClr val="tx1"/>
                </a:solidFill>
                <a:latin typeface="Arial" panose="020B0604020202020204" pitchFamily="34" charset="0"/>
              </a:defRPr>
            </a:lvl3pPr>
            <a:lvl4pPr marL="1600200" indent="-228600" defTabSz="457200">
              <a:defRPr sz="2400">
                <a:solidFill>
                  <a:schemeClr val="tx1"/>
                </a:solidFill>
                <a:latin typeface="Arial" panose="020B0604020202020204" pitchFamily="34" charset="0"/>
              </a:defRPr>
            </a:lvl4pPr>
            <a:lvl5pPr marL="2057400" indent="-228600" defTabSz="457200">
              <a:defRPr sz="2400">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buClr>
                <a:srgbClr val="FFFFFF"/>
              </a:buClr>
              <a:buSzPct val="100000"/>
              <a:buFont typeface="Times New Roman" panose="02020603050405020304" pitchFamily="18" charset="0"/>
              <a:buNone/>
            </a:pPr>
            <a:endParaRPr lang="en-US" altLang="zh-TW">
              <a:solidFill>
                <a:srgbClr val="FFFFFF"/>
              </a:solidFill>
              <a:latin typeface="Times New Roman" panose="02020603050405020304" pitchFamily="18" charset="0"/>
            </a:endParaRPr>
          </a:p>
        </p:txBody>
      </p:sp>
      <p:sp>
        <p:nvSpPr>
          <p:cNvPr id="135172"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zh-TW" smtClean="0">
              <a:latin typeface="Times New Roman" panose="02020603050405020304" pitchFamily="18" charset="0"/>
            </a:endParaRPr>
          </a:p>
        </p:txBody>
      </p:sp>
    </p:spTree>
    <p:extLst>
      <p:ext uri="{BB962C8B-B14F-4D97-AF65-F5344CB8AC3E}">
        <p14:creationId xmlns:p14="http://schemas.microsoft.com/office/powerpoint/2010/main" val="18159570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7218" name="Rectangle 12"/>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9pPr>
          </a:lstStyle>
          <a:p>
            <a:fld id="{B4EE780D-7CB1-4F7A-AF04-F219A4DF7AC9}" type="slidenum">
              <a:rPr lang="en-US" altLang="zh-TW" sz="1200" smtClean="0">
                <a:solidFill>
                  <a:srgbClr val="000000"/>
                </a:solidFill>
                <a:latin typeface="Times New Roman" panose="02020603050405020304" pitchFamily="18" charset="0"/>
              </a:rPr>
              <a:pPr/>
              <a:t>64</a:t>
            </a:fld>
            <a:endParaRPr lang="en-US" altLang="zh-TW" sz="1200" smtClean="0">
              <a:solidFill>
                <a:srgbClr val="000000"/>
              </a:solidFill>
              <a:latin typeface="Times New Roman" panose="02020603050405020304" pitchFamily="18" charset="0"/>
            </a:endParaRPr>
          </a:p>
        </p:txBody>
      </p:sp>
      <p:sp>
        <p:nvSpPr>
          <p:cNvPr id="137219"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defTabSz="457200">
              <a:defRPr sz="2400">
                <a:solidFill>
                  <a:schemeClr val="tx1"/>
                </a:solidFill>
                <a:latin typeface="Arial" panose="020B0604020202020204" pitchFamily="34" charset="0"/>
              </a:defRPr>
            </a:lvl1pPr>
            <a:lvl2pPr marL="742950" indent="-285750" defTabSz="457200">
              <a:defRPr sz="2400">
                <a:solidFill>
                  <a:schemeClr val="tx1"/>
                </a:solidFill>
                <a:latin typeface="Arial" panose="020B0604020202020204" pitchFamily="34" charset="0"/>
              </a:defRPr>
            </a:lvl2pPr>
            <a:lvl3pPr marL="1143000" indent="-228600" defTabSz="457200">
              <a:defRPr sz="2400">
                <a:solidFill>
                  <a:schemeClr val="tx1"/>
                </a:solidFill>
                <a:latin typeface="Arial" panose="020B0604020202020204" pitchFamily="34" charset="0"/>
              </a:defRPr>
            </a:lvl3pPr>
            <a:lvl4pPr marL="1600200" indent="-228600" defTabSz="457200">
              <a:defRPr sz="2400">
                <a:solidFill>
                  <a:schemeClr val="tx1"/>
                </a:solidFill>
                <a:latin typeface="Arial" panose="020B0604020202020204" pitchFamily="34" charset="0"/>
              </a:defRPr>
            </a:lvl4pPr>
            <a:lvl5pPr marL="2057400" indent="-228600" defTabSz="457200">
              <a:defRPr sz="2400">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buClr>
                <a:srgbClr val="FFFFFF"/>
              </a:buClr>
              <a:buSzPct val="100000"/>
              <a:buFont typeface="Times New Roman" panose="02020603050405020304" pitchFamily="18" charset="0"/>
              <a:buNone/>
            </a:pPr>
            <a:endParaRPr lang="en-US" altLang="zh-TW">
              <a:solidFill>
                <a:srgbClr val="FFFFFF"/>
              </a:solidFill>
              <a:latin typeface="Times New Roman" panose="02020603050405020304" pitchFamily="18" charset="0"/>
            </a:endParaRPr>
          </a:p>
        </p:txBody>
      </p:sp>
      <p:sp>
        <p:nvSpPr>
          <p:cNvPr id="137220"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zh-TW" smtClean="0">
              <a:latin typeface="Times New Roman" panose="02020603050405020304" pitchFamily="18" charset="0"/>
            </a:endParaRPr>
          </a:p>
        </p:txBody>
      </p:sp>
    </p:spTree>
    <p:extLst>
      <p:ext uri="{BB962C8B-B14F-4D97-AF65-F5344CB8AC3E}">
        <p14:creationId xmlns:p14="http://schemas.microsoft.com/office/powerpoint/2010/main" val="18933720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9266" name="Rectangle 12"/>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9pPr>
          </a:lstStyle>
          <a:p>
            <a:fld id="{016DEE61-F90D-4D5E-A9FD-4B010BE8733D}" type="slidenum">
              <a:rPr lang="en-US" altLang="zh-TW" sz="1200" smtClean="0">
                <a:solidFill>
                  <a:srgbClr val="000000"/>
                </a:solidFill>
                <a:latin typeface="Times New Roman" panose="02020603050405020304" pitchFamily="18" charset="0"/>
              </a:rPr>
              <a:pPr/>
              <a:t>65</a:t>
            </a:fld>
            <a:endParaRPr lang="en-US" altLang="zh-TW" sz="1200" smtClean="0">
              <a:solidFill>
                <a:srgbClr val="000000"/>
              </a:solidFill>
              <a:latin typeface="Times New Roman" panose="02020603050405020304" pitchFamily="18" charset="0"/>
            </a:endParaRPr>
          </a:p>
        </p:txBody>
      </p:sp>
      <p:sp>
        <p:nvSpPr>
          <p:cNvPr id="139267"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defTabSz="457200">
              <a:defRPr sz="2400">
                <a:solidFill>
                  <a:schemeClr val="tx1"/>
                </a:solidFill>
                <a:latin typeface="Arial" panose="020B0604020202020204" pitchFamily="34" charset="0"/>
              </a:defRPr>
            </a:lvl1pPr>
            <a:lvl2pPr marL="742950" indent="-285750" defTabSz="457200">
              <a:defRPr sz="2400">
                <a:solidFill>
                  <a:schemeClr val="tx1"/>
                </a:solidFill>
                <a:latin typeface="Arial" panose="020B0604020202020204" pitchFamily="34" charset="0"/>
              </a:defRPr>
            </a:lvl2pPr>
            <a:lvl3pPr marL="1143000" indent="-228600" defTabSz="457200">
              <a:defRPr sz="2400">
                <a:solidFill>
                  <a:schemeClr val="tx1"/>
                </a:solidFill>
                <a:latin typeface="Arial" panose="020B0604020202020204" pitchFamily="34" charset="0"/>
              </a:defRPr>
            </a:lvl3pPr>
            <a:lvl4pPr marL="1600200" indent="-228600" defTabSz="457200">
              <a:defRPr sz="2400">
                <a:solidFill>
                  <a:schemeClr val="tx1"/>
                </a:solidFill>
                <a:latin typeface="Arial" panose="020B0604020202020204" pitchFamily="34" charset="0"/>
              </a:defRPr>
            </a:lvl4pPr>
            <a:lvl5pPr marL="2057400" indent="-228600" defTabSz="457200">
              <a:defRPr sz="2400">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buClr>
                <a:srgbClr val="FFFFFF"/>
              </a:buClr>
              <a:buSzPct val="100000"/>
              <a:buFont typeface="Times New Roman" panose="02020603050405020304" pitchFamily="18" charset="0"/>
              <a:buNone/>
            </a:pPr>
            <a:endParaRPr lang="en-US" altLang="zh-TW">
              <a:solidFill>
                <a:srgbClr val="FFFFFF"/>
              </a:solidFill>
              <a:latin typeface="Times New Roman" panose="02020603050405020304" pitchFamily="18" charset="0"/>
            </a:endParaRPr>
          </a:p>
        </p:txBody>
      </p:sp>
      <p:sp>
        <p:nvSpPr>
          <p:cNvPr id="139268"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zh-TW" smtClean="0">
              <a:latin typeface="Times New Roman" panose="02020603050405020304" pitchFamily="18" charset="0"/>
            </a:endParaRPr>
          </a:p>
        </p:txBody>
      </p:sp>
    </p:spTree>
    <p:extLst>
      <p:ext uri="{BB962C8B-B14F-4D97-AF65-F5344CB8AC3E}">
        <p14:creationId xmlns:p14="http://schemas.microsoft.com/office/powerpoint/2010/main" val="2818855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TW" sz="1800" smtClean="0">
              <a:latin typeface="Arial" panose="020B0604020202020204" pitchFamily="34" charset="0"/>
            </a:endParaRPr>
          </a:p>
        </p:txBody>
      </p:sp>
      <p:sp>
        <p:nvSpPr>
          <p:cNvPr id="573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21A6B59A-5EAA-4427-89AC-7060209EFE1C}" type="slidenum">
              <a:rPr lang="en-CA" altLang="zh-TW" sz="1200" smtClean="0">
                <a:latin typeface="Tahoma" panose="020B0604030504040204" pitchFamily="34" charset="0"/>
              </a:rPr>
              <a:pPr/>
              <a:t>13</a:t>
            </a:fld>
            <a:endParaRPr lang="en-CA" altLang="zh-TW" sz="1200" smtClean="0">
              <a:latin typeface="Tahoma" panose="020B0604030504040204" pitchFamily="34" charset="0"/>
            </a:endParaRPr>
          </a:p>
        </p:txBody>
      </p:sp>
    </p:spTree>
    <p:extLst>
      <p:ext uri="{BB962C8B-B14F-4D97-AF65-F5344CB8AC3E}">
        <p14:creationId xmlns:p14="http://schemas.microsoft.com/office/powerpoint/2010/main" val="42559414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1314" name="Rectangle 12"/>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9pPr>
          </a:lstStyle>
          <a:p>
            <a:fld id="{7A5A8436-7B91-4ABE-8198-C115FE068F58}" type="slidenum">
              <a:rPr lang="en-US" altLang="zh-TW" sz="1200" smtClean="0">
                <a:solidFill>
                  <a:srgbClr val="000000"/>
                </a:solidFill>
                <a:latin typeface="Times New Roman" panose="02020603050405020304" pitchFamily="18" charset="0"/>
              </a:rPr>
              <a:pPr/>
              <a:t>66</a:t>
            </a:fld>
            <a:endParaRPr lang="en-US" altLang="zh-TW" sz="1200" smtClean="0">
              <a:solidFill>
                <a:srgbClr val="000000"/>
              </a:solidFill>
              <a:latin typeface="Times New Roman" panose="02020603050405020304" pitchFamily="18" charset="0"/>
            </a:endParaRPr>
          </a:p>
        </p:txBody>
      </p:sp>
      <p:sp>
        <p:nvSpPr>
          <p:cNvPr id="141315"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defTabSz="457200">
              <a:defRPr sz="2400">
                <a:solidFill>
                  <a:schemeClr val="tx1"/>
                </a:solidFill>
                <a:latin typeface="Arial" panose="020B0604020202020204" pitchFamily="34" charset="0"/>
              </a:defRPr>
            </a:lvl1pPr>
            <a:lvl2pPr marL="742950" indent="-285750" defTabSz="457200">
              <a:defRPr sz="2400">
                <a:solidFill>
                  <a:schemeClr val="tx1"/>
                </a:solidFill>
                <a:latin typeface="Arial" panose="020B0604020202020204" pitchFamily="34" charset="0"/>
              </a:defRPr>
            </a:lvl2pPr>
            <a:lvl3pPr marL="1143000" indent="-228600" defTabSz="457200">
              <a:defRPr sz="2400">
                <a:solidFill>
                  <a:schemeClr val="tx1"/>
                </a:solidFill>
                <a:latin typeface="Arial" panose="020B0604020202020204" pitchFamily="34" charset="0"/>
              </a:defRPr>
            </a:lvl3pPr>
            <a:lvl4pPr marL="1600200" indent="-228600" defTabSz="457200">
              <a:defRPr sz="2400">
                <a:solidFill>
                  <a:schemeClr val="tx1"/>
                </a:solidFill>
                <a:latin typeface="Arial" panose="020B0604020202020204" pitchFamily="34" charset="0"/>
              </a:defRPr>
            </a:lvl4pPr>
            <a:lvl5pPr marL="2057400" indent="-228600" defTabSz="457200">
              <a:defRPr sz="2400">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buClr>
                <a:srgbClr val="FFFFFF"/>
              </a:buClr>
              <a:buSzPct val="100000"/>
              <a:buFont typeface="Times New Roman" panose="02020603050405020304" pitchFamily="18" charset="0"/>
              <a:buNone/>
            </a:pPr>
            <a:endParaRPr lang="en-US" altLang="zh-TW">
              <a:solidFill>
                <a:srgbClr val="FFFFFF"/>
              </a:solidFill>
              <a:latin typeface="Times New Roman" panose="02020603050405020304" pitchFamily="18" charset="0"/>
            </a:endParaRPr>
          </a:p>
        </p:txBody>
      </p:sp>
      <p:sp>
        <p:nvSpPr>
          <p:cNvPr id="141316"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zh-TW" smtClean="0">
              <a:latin typeface="Times New Roman" panose="02020603050405020304" pitchFamily="18" charset="0"/>
            </a:endParaRPr>
          </a:p>
        </p:txBody>
      </p:sp>
    </p:spTree>
    <p:extLst>
      <p:ext uri="{BB962C8B-B14F-4D97-AF65-F5344CB8AC3E}">
        <p14:creationId xmlns:p14="http://schemas.microsoft.com/office/powerpoint/2010/main" val="31492740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62" name="Rectangle 12"/>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9pPr>
          </a:lstStyle>
          <a:p>
            <a:fld id="{C75C8E14-7615-4183-B587-6420A232C720}" type="slidenum">
              <a:rPr lang="en-US" altLang="zh-TW" sz="1200" smtClean="0">
                <a:solidFill>
                  <a:srgbClr val="000000"/>
                </a:solidFill>
                <a:latin typeface="Times New Roman" panose="02020603050405020304" pitchFamily="18" charset="0"/>
              </a:rPr>
              <a:pPr/>
              <a:t>67</a:t>
            </a:fld>
            <a:endParaRPr lang="en-US" altLang="zh-TW" sz="1200" smtClean="0">
              <a:solidFill>
                <a:srgbClr val="000000"/>
              </a:solidFill>
              <a:latin typeface="Times New Roman" panose="02020603050405020304" pitchFamily="18" charset="0"/>
            </a:endParaRPr>
          </a:p>
        </p:txBody>
      </p:sp>
      <p:sp>
        <p:nvSpPr>
          <p:cNvPr id="143363"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defTabSz="457200">
              <a:defRPr sz="2400">
                <a:solidFill>
                  <a:schemeClr val="tx1"/>
                </a:solidFill>
                <a:latin typeface="Arial" panose="020B0604020202020204" pitchFamily="34" charset="0"/>
              </a:defRPr>
            </a:lvl1pPr>
            <a:lvl2pPr marL="742950" indent="-285750" defTabSz="457200">
              <a:defRPr sz="2400">
                <a:solidFill>
                  <a:schemeClr val="tx1"/>
                </a:solidFill>
                <a:latin typeface="Arial" panose="020B0604020202020204" pitchFamily="34" charset="0"/>
              </a:defRPr>
            </a:lvl2pPr>
            <a:lvl3pPr marL="1143000" indent="-228600" defTabSz="457200">
              <a:defRPr sz="2400">
                <a:solidFill>
                  <a:schemeClr val="tx1"/>
                </a:solidFill>
                <a:latin typeface="Arial" panose="020B0604020202020204" pitchFamily="34" charset="0"/>
              </a:defRPr>
            </a:lvl3pPr>
            <a:lvl4pPr marL="1600200" indent="-228600" defTabSz="457200">
              <a:defRPr sz="2400">
                <a:solidFill>
                  <a:schemeClr val="tx1"/>
                </a:solidFill>
                <a:latin typeface="Arial" panose="020B0604020202020204" pitchFamily="34" charset="0"/>
              </a:defRPr>
            </a:lvl4pPr>
            <a:lvl5pPr marL="2057400" indent="-228600" defTabSz="457200">
              <a:defRPr sz="2400">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buClr>
                <a:srgbClr val="FFFFFF"/>
              </a:buClr>
              <a:buSzPct val="100000"/>
              <a:buFont typeface="Times New Roman" panose="02020603050405020304" pitchFamily="18" charset="0"/>
              <a:buNone/>
            </a:pPr>
            <a:endParaRPr lang="en-US" altLang="zh-TW">
              <a:solidFill>
                <a:srgbClr val="FFFFFF"/>
              </a:solidFill>
              <a:latin typeface="Times New Roman" panose="02020603050405020304" pitchFamily="18" charset="0"/>
            </a:endParaRPr>
          </a:p>
        </p:txBody>
      </p:sp>
      <p:sp>
        <p:nvSpPr>
          <p:cNvPr id="143364"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zh-TW" smtClean="0">
              <a:latin typeface="Times New Roman" panose="02020603050405020304" pitchFamily="18" charset="0"/>
            </a:endParaRPr>
          </a:p>
        </p:txBody>
      </p:sp>
    </p:spTree>
    <p:extLst>
      <p:ext uri="{BB962C8B-B14F-4D97-AF65-F5344CB8AC3E}">
        <p14:creationId xmlns:p14="http://schemas.microsoft.com/office/powerpoint/2010/main" val="21537303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5410" name="Rectangle 12"/>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9pPr>
          </a:lstStyle>
          <a:p>
            <a:fld id="{2CA703B9-3E00-4B36-9A90-4E065A968060}" type="slidenum">
              <a:rPr lang="en-US" altLang="zh-TW" sz="1200" smtClean="0">
                <a:solidFill>
                  <a:srgbClr val="000000"/>
                </a:solidFill>
                <a:latin typeface="Times New Roman" panose="02020603050405020304" pitchFamily="18" charset="0"/>
              </a:rPr>
              <a:pPr/>
              <a:t>68</a:t>
            </a:fld>
            <a:endParaRPr lang="en-US" altLang="zh-TW" sz="1200" smtClean="0">
              <a:solidFill>
                <a:srgbClr val="000000"/>
              </a:solidFill>
              <a:latin typeface="Times New Roman" panose="02020603050405020304" pitchFamily="18" charset="0"/>
            </a:endParaRPr>
          </a:p>
        </p:txBody>
      </p:sp>
      <p:sp>
        <p:nvSpPr>
          <p:cNvPr id="145411"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defTabSz="457200">
              <a:defRPr sz="2400">
                <a:solidFill>
                  <a:schemeClr val="tx1"/>
                </a:solidFill>
                <a:latin typeface="Arial" panose="020B0604020202020204" pitchFamily="34" charset="0"/>
              </a:defRPr>
            </a:lvl1pPr>
            <a:lvl2pPr marL="742950" indent="-285750" defTabSz="457200">
              <a:defRPr sz="2400">
                <a:solidFill>
                  <a:schemeClr val="tx1"/>
                </a:solidFill>
                <a:latin typeface="Arial" panose="020B0604020202020204" pitchFamily="34" charset="0"/>
              </a:defRPr>
            </a:lvl2pPr>
            <a:lvl3pPr marL="1143000" indent="-228600" defTabSz="457200">
              <a:defRPr sz="2400">
                <a:solidFill>
                  <a:schemeClr val="tx1"/>
                </a:solidFill>
                <a:latin typeface="Arial" panose="020B0604020202020204" pitchFamily="34" charset="0"/>
              </a:defRPr>
            </a:lvl3pPr>
            <a:lvl4pPr marL="1600200" indent="-228600" defTabSz="457200">
              <a:defRPr sz="2400">
                <a:solidFill>
                  <a:schemeClr val="tx1"/>
                </a:solidFill>
                <a:latin typeface="Arial" panose="020B0604020202020204" pitchFamily="34" charset="0"/>
              </a:defRPr>
            </a:lvl4pPr>
            <a:lvl5pPr marL="2057400" indent="-228600" defTabSz="457200">
              <a:defRPr sz="2400">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buClr>
                <a:srgbClr val="FFFFFF"/>
              </a:buClr>
              <a:buSzPct val="100000"/>
              <a:buFont typeface="Times New Roman" panose="02020603050405020304" pitchFamily="18" charset="0"/>
              <a:buNone/>
            </a:pPr>
            <a:endParaRPr lang="en-US" altLang="zh-TW">
              <a:solidFill>
                <a:srgbClr val="FFFFFF"/>
              </a:solidFill>
              <a:latin typeface="Times New Roman" panose="02020603050405020304" pitchFamily="18" charset="0"/>
            </a:endParaRPr>
          </a:p>
        </p:txBody>
      </p:sp>
      <p:sp>
        <p:nvSpPr>
          <p:cNvPr id="145412"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zh-TW" smtClean="0">
              <a:latin typeface="Times New Roman" panose="02020603050405020304" pitchFamily="18" charset="0"/>
            </a:endParaRPr>
          </a:p>
        </p:txBody>
      </p:sp>
    </p:spTree>
    <p:extLst>
      <p:ext uri="{BB962C8B-B14F-4D97-AF65-F5344CB8AC3E}">
        <p14:creationId xmlns:p14="http://schemas.microsoft.com/office/powerpoint/2010/main" val="19677157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a:ln/>
        </p:spPr>
      </p:sp>
      <p:sp>
        <p:nvSpPr>
          <p:cNvPr id="1474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TW" sz="1800" smtClean="0">
              <a:latin typeface="Arial" panose="020B0604020202020204" pitchFamily="34" charset="0"/>
            </a:endParaRPr>
          </a:p>
        </p:txBody>
      </p:sp>
      <p:sp>
        <p:nvSpPr>
          <p:cNvPr id="1474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22A89EAE-8203-4891-ACA7-2543E163EB5F}" type="slidenum">
              <a:rPr lang="en-CA" altLang="zh-TW" sz="1200" smtClean="0">
                <a:solidFill>
                  <a:srgbClr val="000000"/>
                </a:solidFill>
                <a:latin typeface="Tahoma" panose="020B0604030504040204" pitchFamily="34" charset="0"/>
              </a:rPr>
              <a:pPr/>
              <a:t>69</a:t>
            </a:fld>
            <a:endParaRPr lang="en-CA" altLang="zh-TW" sz="1200" smtClean="0">
              <a:solidFill>
                <a:srgbClr val="000000"/>
              </a:solidFill>
              <a:latin typeface="Tahoma" panose="020B0604030504040204" pitchFamily="34" charset="0"/>
            </a:endParaRPr>
          </a:p>
        </p:txBody>
      </p:sp>
    </p:spTree>
    <p:extLst>
      <p:ext uri="{BB962C8B-B14F-4D97-AF65-F5344CB8AC3E}">
        <p14:creationId xmlns:p14="http://schemas.microsoft.com/office/powerpoint/2010/main" val="31216425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9506" name="Rectangle 12"/>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9pPr>
          </a:lstStyle>
          <a:p>
            <a:fld id="{344801AF-2183-48FE-B794-5BB907E31206}" type="slidenum">
              <a:rPr lang="en-US" altLang="zh-TW" sz="1200" smtClean="0">
                <a:solidFill>
                  <a:srgbClr val="000000"/>
                </a:solidFill>
                <a:latin typeface="Times New Roman" panose="02020603050405020304" pitchFamily="18" charset="0"/>
              </a:rPr>
              <a:pPr/>
              <a:t>70</a:t>
            </a:fld>
            <a:endParaRPr lang="en-US" altLang="zh-TW" sz="1200" smtClean="0">
              <a:solidFill>
                <a:srgbClr val="000000"/>
              </a:solidFill>
              <a:latin typeface="Times New Roman" panose="02020603050405020304" pitchFamily="18" charset="0"/>
            </a:endParaRPr>
          </a:p>
        </p:txBody>
      </p:sp>
      <p:sp>
        <p:nvSpPr>
          <p:cNvPr id="149507"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defTabSz="457200">
              <a:defRPr sz="2400">
                <a:solidFill>
                  <a:schemeClr val="tx1"/>
                </a:solidFill>
                <a:latin typeface="Arial" panose="020B0604020202020204" pitchFamily="34" charset="0"/>
              </a:defRPr>
            </a:lvl1pPr>
            <a:lvl2pPr marL="742950" indent="-285750" defTabSz="457200">
              <a:defRPr sz="2400">
                <a:solidFill>
                  <a:schemeClr val="tx1"/>
                </a:solidFill>
                <a:latin typeface="Arial" panose="020B0604020202020204" pitchFamily="34" charset="0"/>
              </a:defRPr>
            </a:lvl2pPr>
            <a:lvl3pPr marL="1143000" indent="-228600" defTabSz="457200">
              <a:defRPr sz="2400">
                <a:solidFill>
                  <a:schemeClr val="tx1"/>
                </a:solidFill>
                <a:latin typeface="Arial" panose="020B0604020202020204" pitchFamily="34" charset="0"/>
              </a:defRPr>
            </a:lvl3pPr>
            <a:lvl4pPr marL="1600200" indent="-228600" defTabSz="457200">
              <a:defRPr sz="2400">
                <a:solidFill>
                  <a:schemeClr val="tx1"/>
                </a:solidFill>
                <a:latin typeface="Arial" panose="020B0604020202020204" pitchFamily="34" charset="0"/>
              </a:defRPr>
            </a:lvl4pPr>
            <a:lvl5pPr marL="2057400" indent="-228600" defTabSz="457200">
              <a:defRPr sz="2400">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buClr>
                <a:srgbClr val="FFFFFF"/>
              </a:buClr>
              <a:buSzPct val="100000"/>
              <a:buFont typeface="Times New Roman" panose="02020603050405020304" pitchFamily="18" charset="0"/>
              <a:buNone/>
            </a:pPr>
            <a:endParaRPr lang="en-US" altLang="zh-TW">
              <a:solidFill>
                <a:srgbClr val="FFFFFF"/>
              </a:solidFill>
              <a:latin typeface="Times New Roman" panose="02020603050405020304" pitchFamily="18" charset="0"/>
            </a:endParaRPr>
          </a:p>
        </p:txBody>
      </p:sp>
      <p:sp>
        <p:nvSpPr>
          <p:cNvPr id="149508"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zh-TW" smtClean="0">
              <a:latin typeface="Times New Roman" panose="02020603050405020304" pitchFamily="18" charset="0"/>
            </a:endParaRPr>
          </a:p>
        </p:txBody>
      </p:sp>
    </p:spTree>
    <p:extLst>
      <p:ext uri="{BB962C8B-B14F-4D97-AF65-F5344CB8AC3E}">
        <p14:creationId xmlns:p14="http://schemas.microsoft.com/office/powerpoint/2010/main" val="13965608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1554" name="Rectangle 12"/>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9pPr>
          </a:lstStyle>
          <a:p>
            <a:fld id="{1A2E3B04-3AF0-42AD-9577-8E957AE7C4BC}" type="slidenum">
              <a:rPr lang="en-US" altLang="zh-TW" sz="1200" smtClean="0">
                <a:solidFill>
                  <a:srgbClr val="000000"/>
                </a:solidFill>
                <a:latin typeface="Times New Roman" panose="02020603050405020304" pitchFamily="18" charset="0"/>
              </a:rPr>
              <a:pPr/>
              <a:t>71</a:t>
            </a:fld>
            <a:endParaRPr lang="en-US" altLang="zh-TW" sz="1200" smtClean="0">
              <a:solidFill>
                <a:srgbClr val="000000"/>
              </a:solidFill>
              <a:latin typeface="Times New Roman" panose="02020603050405020304" pitchFamily="18" charset="0"/>
            </a:endParaRPr>
          </a:p>
        </p:txBody>
      </p:sp>
      <p:sp>
        <p:nvSpPr>
          <p:cNvPr id="151555"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defTabSz="457200">
              <a:defRPr sz="2400">
                <a:solidFill>
                  <a:schemeClr val="tx1"/>
                </a:solidFill>
                <a:latin typeface="Arial" panose="020B0604020202020204" pitchFamily="34" charset="0"/>
              </a:defRPr>
            </a:lvl1pPr>
            <a:lvl2pPr marL="742950" indent="-285750" defTabSz="457200">
              <a:defRPr sz="2400">
                <a:solidFill>
                  <a:schemeClr val="tx1"/>
                </a:solidFill>
                <a:latin typeface="Arial" panose="020B0604020202020204" pitchFamily="34" charset="0"/>
              </a:defRPr>
            </a:lvl2pPr>
            <a:lvl3pPr marL="1143000" indent="-228600" defTabSz="457200">
              <a:defRPr sz="2400">
                <a:solidFill>
                  <a:schemeClr val="tx1"/>
                </a:solidFill>
                <a:latin typeface="Arial" panose="020B0604020202020204" pitchFamily="34" charset="0"/>
              </a:defRPr>
            </a:lvl3pPr>
            <a:lvl4pPr marL="1600200" indent="-228600" defTabSz="457200">
              <a:defRPr sz="2400">
                <a:solidFill>
                  <a:schemeClr val="tx1"/>
                </a:solidFill>
                <a:latin typeface="Arial" panose="020B0604020202020204" pitchFamily="34" charset="0"/>
              </a:defRPr>
            </a:lvl4pPr>
            <a:lvl5pPr marL="2057400" indent="-228600" defTabSz="457200">
              <a:defRPr sz="2400">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buClr>
                <a:srgbClr val="FFFFFF"/>
              </a:buClr>
              <a:buSzPct val="100000"/>
              <a:buFont typeface="Times New Roman" panose="02020603050405020304" pitchFamily="18" charset="0"/>
              <a:buNone/>
            </a:pPr>
            <a:endParaRPr lang="en-US" altLang="zh-TW">
              <a:solidFill>
                <a:srgbClr val="FFFFFF"/>
              </a:solidFill>
              <a:latin typeface="Times New Roman" panose="02020603050405020304" pitchFamily="18" charset="0"/>
            </a:endParaRPr>
          </a:p>
        </p:txBody>
      </p:sp>
      <p:sp>
        <p:nvSpPr>
          <p:cNvPr id="151556"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zh-TW" smtClean="0">
              <a:latin typeface="Times New Roman" panose="02020603050405020304" pitchFamily="18" charset="0"/>
            </a:endParaRPr>
          </a:p>
        </p:txBody>
      </p:sp>
    </p:spTree>
    <p:extLst>
      <p:ext uri="{BB962C8B-B14F-4D97-AF65-F5344CB8AC3E}">
        <p14:creationId xmlns:p14="http://schemas.microsoft.com/office/powerpoint/2010/main" val="8181155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02" name="Rectangle 12"/>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9pPr>
          </a:lstStyle>
          <a:p>
            <a:fld id="{EE2279E8-6814-4B41-A958-0546EF566DFF}" type="slidenum">
              <a:rPr lang="en-US" altLang="zh-TW" sz="1200" smtClean="0">
                <a:solidFill>
                  <a:srgbClr val="000000"/>
                </a:solidFill>
                <a:latin typeface="Times New Roman" panose="02020603050405020304" pitchFamily="18" charset="0"/>
              </a:rPr>
              <a:pPr/>
              <a:t>72</a:t>
            </a:fld>
            <a:endParaRPr lang="en-US" altLang="zh-TW" sz="1200" smtClean="0">
              <a:solidFill>
                <a:srgbClr val="000000"/>
              </a:solidFill>
              <a:latin typeface="Times New Roman" panose="02020603050405020304" pitchFamily="18" charset="0"/>
            </a:endParaRPr>
          </a:p>
        </p:txBody>
      </p:sp>
      <p:sp>
        <p:nvSpPr>
          <p:cNvPr id="153603"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defTabSz="457200">
              <a:defRPr sz="2400">
                <a:solidFill>
                  <a:schemeClr val="tx1"/>
                </a:solidFill>
                <a:latin typeface="Arial" panose="020B0604020202020204" pitchFamily="34" charset="0"/>
              </a:defRPr>
            </a:lvl1pPr>
            <a:lvl2pPr marL="742950" indent="-285750" defTabSz="457200">
              <a:defRPr sz="2400">
                <a:solidFill>
                  <a:schemeClr val="tx1"/>
                </a:solidFill>
                <a:latin typeface="Arial" panose="020B0604020202020204" pitchFamily="34" charset="0"/>
              </a:defRPr>
            </a:lvl2pPr>
            <a:lvl3pPr marL="1143000" indent="-228600" defTabSz="457200">
              <a:defRPr sz="2400">
                <a:solidFill>
                  <a:schemeClr val="tx1"/>
                </a:solidFill>
                <a:latin typeface="Arial" panose="020B0604020202020204" pitchFamily="34" charset="0"/>
              </a:defRPr>
            </a:lvl3pPr>
            <a:lvl4pPr marL="1600200" indent="-228600" defTabSz="457200">
              <a:defRPr sz="2400">
                <a:solidFill>
                  <a:schemeClr val="tx1"/>
                </a:solidFill>
                <a:latin typeface="Arial" panose="020B0604020202020204" pitchFamily="34" charset="0"/>
              </a:defRPr>
            </a:lvl4pPr>
            <a:lvl5pPr marL="2057400" indent="-228600" defTabSz="457200">
              <a:defRPr sz="2400">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buClr>
                <a:srgbClr val="FFFFFF"/>
              </a:buClr>
              <a:buSzPct val="100000"/>
              <a:buFont typeface="Times New Roman" panose="02020603050405020304" pitchFamily="18" charset="0"/>
              <a:buNone/>
            </a:pPr>
            <a:endParaRPr lang="en-US" altLang="zh-TW">
              <a:solidFill>
                <a:srgbClr val="FFFFFF"/>
              </a:solidFill>
              <a:latin typeface="Times New Roman" panose="02020603050405020304" pitchFamily="18" charset="0"/>
            </a:endParaRPr>
          </a:p>
        </p:txBody>
      </p:sp>
      <p:sp>
        <p:nvSpPr>
          <p:cNvPr id="153604"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zh-TW" smtClean="0">
              <a:latin typeface="Times New Roman" panose="02020603050405020304" pitchFamily="18" charset="0"/>
            </a:endParaRPr>
          </a:p>
        </p:txBody>
      </p:sp>
    </p:spTree>
    <p:extLst>
      <p:ext uri="{BB962C8B-B14F-4D97-AF65-F5344CB8AC3E}">
        <p14:creationId xmlns:p14="http://schemas.microsoft.com/office/powerpoint/2010/main" val="33407767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9pPr>
          </a:lstStyle>
          <a:p>
            <a:fld id="{24B34B28-326F-4998-A869-485C9544B971}" type="slidenum">
              <a:rPr lang="en-US" altLang="zh-TW" sz="1200" smtClean="0">
                <a:solidFill>
                  <a:srgbClr val="000000"/>
                </a:solidFill>
                <a:latin typeface="Times New Roman" panose="02020603050405020304" pitchFamily="18" charset="0"/>
              </a:rPr>
              <a:pPr/>
              <a:t>73</a:t>
            </a:fld>
            <a:endParaRPr lang="en-US" altLang="zh-TW" sz="1200" smtClean="0">
              <a:solidFill>
                <a:srgbClr val="000000"/>
              </a:solidFill>
              <a:latin typeface="Times New Roman" panose="02020603050405020304" pitchFamily="18" charset="0"/>
            </a:endParaRPr>
          </a:p>
        </p:txBody>
      </p:sp>
      <p:sp>
        <p:nvSpPr>
          <p:cNvPr id="155651" name="Rectangle 2"/>
          <p:cNvSpPr>
            <a:spLocks noGrp="1" noRot="1" noChangeAspect="1" noChangeArrowheads="1" noTextEdit="1"/>
          </p:cNvSpPr>
          <p:nvPr>
            <p:ph type="sldImg"/>
          </p:nvPr>
        </p:nvSpPr>
        <p:spPr>
          <a:xfrm>
            <a:off x="1144588" y="685800"/>
            <a:ext cx="4559300" cy="3419475"/>
          </a:xfrm>
          <a:ln/>
        </p:spPr>
      </p:sp>
      <p:sp>
        <p:nvSpPr>
          <p:cNvPr id="155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tLang="zh-TW" smtClean="0">
              <a:latin typeface="Times New Roman" panose="02020603050405020304" pitchFamily="18" charset="0"/>
            </a:endParaRPr>
          </a:p>
        </p:txBody>
      </p:sp>
    </p:spTree>
    <p:extLst>
      <p:ext uri="{BB962C8B-B14F-4D97-AF65-F5344CB8AC3E}">
        <p14:creationId xmlns:p14="http://schemas.microsoft.com/office/powerpoint/2010/main" val="27810833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7698" name="Rectangle 12"/>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9pPr>
          </a:lstStyle>
          <a:p>
            <a:fld id="{E82418F8-0AA8-4FDA-9141-4FF94079BDF4}" type="slidenum">
              <a:rPr lang="en-US" altLang="zh-TW" sz="1200" smtClean="0">
                <a:solidFill>
                  <a:srgbClr val="000000"/>
                </a:solidFill>
                <a:latin typeface="Times New Roman" panose="02020603050405020304" pitchFamily="18" charset="0"/>
              </a:rPr>
              <a:pPr/>
              <a:t>74</a:t>
            </a:fld>
            <a:endParaRPr lang="en-US" altLang="zh-TW" sz="1200" smtClean="0">
              <a:solidFill>
                <a:srgbClr val="000000"/>
              </a:solidFill>
              <a:latin typeface="Times New Roman" panose="02020603050405020304" pitchFamily="18" charset="0"/>
            </a:endParaRPr>
          </a:p>
        </p:txBody>
      </p:sp>
      <p:sp>
        <p:nvSpPr>
          <p:cNvPr id="157699"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defTabSz="457200">
              <a:defRPr sz="2400">
                <a:solidFill>
                  <a:schemeClr val="tx1"/>
                </a:solidFill>
                <a:latin typeface="Arial" panose="020B0604020202020204" pitchFamily="34" charset="0"/>
              </a:defRPr>
            </a:lvl1pPr>
            <a:lvl2pPr marL="742950" indent="-285750" defTabSz="457200">
              <a:defRPr sz="2400">
                <a:solidFill>
                  <a:schemeClr val="tx1"/>
                </a:solidFill>
                <a:latin typeface="Arial" panose="020B0604020202020204" pitchFamily="34" charset="0"/>
              </a:defRPr>
            </a:lvl2pPr>
            <a:lvl3pPr marL="1143000" indent="-228600" defTabSz="457200">
              <a:defRPr sz="2400">
                <a:solidFill>
                  <a:schemeClr val="tx1"/>
                </a:solidFill>
                <a:latin typeface="Arial" panose="020B0604020202020204" pitchFamily="34" charset="0"/>
              </a:defRPr>
            </a:lvl3pPr>
            <a:lvl4pPr marL="1600200" indent="-228600" defTabSz="457200">
              <a:defRPr sz="2400">
                <a:solidFill>
                  <a:schemeClr val="tx1"/>
                </a:solidFill>
                <a:latin typeface="Arial" panose="020B0604020202020204" pitchFamily="34" charset="0"/>
              </a:defRPr>
            </a:lvl4pPr>
            <a:lvl5pPr marL="2057400" indent="-228600" defTabSz="457200">
              <a:defRPr sz="2400">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buClr>
                <a:srgbClr val="FFFFFF"/>
              </a:buClr>
              <a:buSzPct val="100000"/>
              <a:buFont typeface="Times New Roman" panose="02020603050405020304" pitchFamily="18" charset="0"/>
              <a:buNone/>
            </a:pPr>
            <a:endParaRPr lang="en-US" altLang="zh-TW">
              <a:solidFill>
                <a:srgbClr val="FFFFFF"/>
              </a:solidFill>
              <a:latin typeface="Times New Roman" panose="02020603050405020304" pitchFamily="18" charset="0"/>
            </a:endParaRPr>
          </a:p>
        </p:txBody>
      </p:sp>
      <p:sp>
        <p:nvSpPr>
          <p:cNvPr id="157700"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zh-TW" smtClean="0">
              <a:latin typeface="Times New Roman" panose="02020603050405020304" pitchFamily="18" charset="0"/>
            </a:endParaRPr>
          </a:p>
        </p:txBody>
      </p:sp>
    </p:spTree>
    <p:extLst>
      <p:ext uri="{BB962C8B-B14F-4D97-AF65-F5344CB8AC3E}">
        <p14:creationId xmlns:p14="http://schemas.microsoft.com/office/powerpoint/2010/main" val="40000771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9746" name="Rectangle 12"/>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9pPr>
          </a:lstStyle>
          <a:p>
            <a:fld id="{09E2D779-A995-4B44-A853-467FAFF743E4}" type="slidenum">
              <a:rPr lang="en-US" altLang="zh-TW" sz="1200" smtClean="0">
                <a:solidFill>
                  <a:srgbClr val="000000"/>
                </a:solidFill>
                <a:latin typeface="Times New Roman" panose="02020603050405020304" pitchFamily="18" charset="0"/>
              </a:rPr>
              <a:pPr/>
              <a:t>75</a:t>
            </a:fld>
            <a:endParaRPr lang="en-US" altLang="zh-TW" sz="1200" smtClean="0">
              <a:solidFill>
                <a:srgbClr val="000000"/>
              </a:solidFill>
              <a:latin typeface="Times New Roman" panose="02020603050405020304" pitchFamily="18" charset="0"/>
            </a:endParaRPr>
          </a:p>
        </p:txBody>
      </p:sp>
      <p:sp>
        <p:nvSpPr>
          <p:cNvPr id="159747"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defTabSz="457200">
              <a:defRPr sz="2400">
                <a:solidFill>
                  <a:schemeClr val="tx1"/>
                </a:solidFill>
                <a:latin typeface="Arial" panose="020B0604020202020204" pitchFamily="34" charset="0"/>
              </a:defRPr>
            </a:lvl1pPr>
            <a:lvl2pPr marL="742950" indent="-285750" defTabSz="457200">
              <a:defRPr sz="2400">
                <a:solidFill>
                  <a:schemeClr val="tx1"/>
                </a:solidFill>
                <a:latin typeface="Arial" panose="020B0604020202020204" pitchFamily="34" charset="0"/>
              </a:defRPr>
            </a:lvl2pPr>
            <a:lvl3pPr marL="1143000" indent="-228600" defTabSz="457200">
              <a:defRPr sz="2400">
                <a:solidFill>
                  <a:schemeClr val="tx1"/>
                </a:solidFill>
                <a:latin typeface="Arial" panose="020B0604020202020204" pitchFamily="34" charset="0"/>
              </a:defRPr>
            </a:lvl3pPr>
            <a:lvl4pPr marL="1600200" indent="-228600" defTabSz="457200">
              <a:defRPr sz="2400">
                <a:solidFill>
                  <a:schemeClr val="tx1"/>
                </a:solidFill>
                <a:latin typeface="Arial" panose="020B0604020202020204" pitchFamily="34" charset="0"/>
              </a:defRPr>
            </a:lvl4pPr>
            <a:lvl5pPr marL="2057400" indent="-228600" defTabSz="457200">
              <a:defRPr sz="2400">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buClr>
                <a:srgbClr val="FFFFFF"/>
              </a:buClr>
              <a:buSzPct val="100000"/>
              <a:buFont typeface="Times New Roman" panose="02020603050405020304" pitchFamily="18" charset="0"/>
              <a:buNone/>
            </a:pPr>
            <a:endParaRPr lang="en-US" altLang="zh-TW">
              <a:solidFill>
                <a:srgbClr val="FFFFFF"/>
              </a:solidFill>
              <a:latin typeface="Times New Roman" panose="02020603050405020304" pitchFamily="18" charset="0"/>
            </a:endParaRPr>
          </a:p>
        </p:txBody>
      </p:sp>
      <p:sp>
        <p:nvSpPr>
          <p:cNvPr id="159748"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zh-TW" smtClean="0">
              <a:latin typeface="Times New Roman" panose="02020603050405020304" pitchFamily="18" charset="0"/>
            </a:endParaRPr>
          </a:p>
        </p:txBody>
      </p:sp>
    </p:spTree>
    <p:extLst>
      <p:ext uri="{BB962C8B-B14F-4D97-AF65-F5344CB8AC3E}">
        <p14:creationId xmlns:p14="http://schemas.microsoft.com/office/powerpoint/2010/main" val="1454756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TW" sz="1800" smtClean="0">
              <a:latin typeface="Arial" panose="020B0604020202020204" pitchFamily="34" charset="0"/>
            </a:endParaRPr>
          </a:p>
        </p:txBody>
      </p:sp>
      <p:sp>
        <p:nvSpPr>
          <p:cNvPr id="593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15F59040-405A-4CE7-9880-B23FAD7042BE}" type="slidenum">
              <a:rPr lang="en-CA" altLang="zh-TW" sz="1200" smtClean="0">
                <a:latin typeface="Tahoma" panose="020B0604030504040204" pitchFamily="34" charset="0"/>
              </a:rPr>
              <a:pPr/>
              <a:t>14</a:t>
            </a:fld>
            <a:endParaRPr lang="en-CA" altLang="zh-TW" sz="1200" smtClean="0">
              <a:latin typeface="Tahoma" panose="020B0604030504040204" pitchFamily="34" charset="0"/>
            </a:endParaRPr>
          </a:p>
        </p:txBody>
      </p:sp>
    </p:spTree>
    <p:extLst>
      <p:ext uri="{BB962C8B-B14F-4D97-AF65-F5344CB8AC3E}">
        <p14:creationId xmlns:p14="http://schemas.microsoft.com/office/powerpoint/2010/main" val="14082788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6130" name="Rectangle 12"/>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9pPr>
          </a:lstStyle>
          <a:p>
            <a:fld id="{7B15FF11-588B-4041-B29F-133CD8F78836}" type="slidenum">
              <a:rPr lang="en-US" altLang="zh-TW" sz="1200" smtClean="0">
                <a:solidFill>
                  <a:srgbClr val="000000"/>
                </a:solidFill>
                <a:latin typeface="Times New Roman" panose="02020603050405020304" pitchFamily="18" charset="0"/>
              </a:rPr>
              <a:pPr/>
              <a:t>76</a:t>
            </a:fld>
            <a:endParaRPr lang="en-US" altLang="zh-TW" sz="1200" smtClean="0">
              <a:solidFill>
                <a:srgbClr val="000000"/>
              </a:solidFill>
              <a:latin typeface="Times New Roman" panose="02020603050405020304" pitchFamily="18" charset="0"/>
            </a:endParaRPr>
          </a:p>
        </p:txBody>
      </p:sp>
      <p:sp>
        <p:nvSpPr>
          <p:cNvPr id="176131"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defTabSz="457200">
              <a:defRPr sz="2400">
                <a:solidFill>
                  <a:schemeClr val="tx1"/>
                </a:solidFill>
                <a:latin typeface="Arial" panose="020B0604020202020204" pitchFamily="34" charset="0"/>
              </a:defRPr>
            </a:lvl1pPr>
            <a:lvl2pPr marL="742950" indent="-285750" defTabSz="457200">
              <a:defRPr sz="2400">
                <a:solidFill>
                  <a:schemeClr val="tx1"/>
                </a:solidFill>
                <a:latin typeface="Arial" panose="020B0604020202020204" pitchFamily="34" charset="0"/>
              </a:defRPr>
            </a:lvl2pPr>
            <a:lvl3pPr marL="1143000" indent="-228600" defTabSz="457200">
              <a:defRPr sz="2400">
                <a:solidFill>
                  <a:schemeClr val="tx1"/>
                </a:solidFill>
                <a:latin typeface="Arial" panose="020B0604020202020204" pitchFamily="34" charset="0"/>
              </a:defRPr>
            </a:lvl3pPr>
            <a:lvl4pPr marL="1600200" indent="-228600" defTabSz="457200">
              <a:defRPr sz="2400">
                <a:solidFill>
                  <a:schemeClr val="tx1"/>
                </a:solidFill>
                <a:latin typeface="Arial" panose="020B0604020202020204" pitchFamily="34" charset="0"/>
              </a:defRPr>
            </a:lvl4pPr>
            <a:lvl5pPr marL="2057400" indent="-228600" defTabSz="457200">
              <a:defRPr sz="2400">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buClr>
                <a:srgbClr val="FFFFFF"/>
              </a:buClr>
              <a:buSzPct val="100000"/>
              <a:buFont typeface="Times New Roman" panose="02020603050405020304" pitchFamily="18" charset="0"/>
              <a:buNone/>
            </a:pPr>
            <a:endParaRPr lang="en-US" altLang="zh-TW">
              <a:solidFill>
                <a:srgbClr val="FFFFFF"/>
              </a:solidFill>
              <a:latin typeface="Times New Roman" panose="02020603050405020304" pitchFamily="18" charset="0"/>
            </a:endParaRPr>
          </a:p>
        </p:txBody>
      </p:sp>
      <p:sp>
        <p:nvSpPr>
          <p:cNvPr id="176132"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zh-TW" smtClean="0">
              <a:latin typeface="Times New Roman" panose="02020603050405020304" pitchFamily="18" charset="0"/>
            </a:endParaRPr>
          </a:p>
        </p:txBody>
      </p:sp>
    </p:spTree>
    <p:extLst>
      <p:ext uri="{BB962C8B-B14F-4D97-AF65-F5344CB8AC3E}">
        <p14:creationId xmlns:p14="http://schemas.microsoft.com/office/powerpoint/2010/main" val="41044337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8178" name="Rectangle 12"/>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9pPr>
          </a:lstStyle>
          <a:p>
            <a:fld id="{ECD1F8E8-2CD1-4E9E-8CDA-3C14DFBAED21}" type="slidenum">
              <a:rPr lang="en-US" altLang="zh-TW" sz="1200" smtClean="0">
                <a:solidFill>
                  <a:srgbClr val="000000"/>
                </a:solidFill>
                <a:latin typeface="Times New Roman" panose="02020603050405020304" pitchFamily="18" charset="0"/>
              </a:rPr>
              <a:pPr/>
              <a:t>77</a:t>
            </a:fld>
            <a:endParaRPr lang="en-US" altLang="zh-TW" sz="1200" smtClean="0">
              <a:solidFill>
                <a:srgbClr val="000000"/>
              </a:solidFill>
              <a:latin typeface="Times New Roman" panose="02020603050405020304" pitchFamily="18" charset="0"/>
            </a:endParaRPr>
          </a:p>
        </p:txBody>
      </p:sp>
      <p:sp>
        <p:nvSpPr>
          <p:cNvPr id="178179"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defTabSz="457200">
              <a:defRPr sz="2400">
                <a:solidFill>
                  <a:schemeClr val="tx1"/>
                </a:solidFill>
                <a:latin typeface="Arial" panose="020B0604020202020204" pitchFamily="34" charset="0"/>
              </a:defRPr>
            </a:lvl1pPr>
            <a:lvl2pPr marL="742950" indent="-285750" defTabSz="457200">
              <a:defRPr sz="2400">
                <a:solidFill>
                  <a:schemeClr val="tx1"/>
                </a:solidFill>
                <a:latin typeface="Arial" panose="020B0604020202020204" pitchFamily="34" charset="0"/>
              </a:defRPr>
            </a:lvl2pPr>
            <a:lvl3pPr marL="1143000" indent="-228600" defTabSz="457200">
              <a:defRPr sz="2400">
                <a:solidFill>
                  <a:schemeClr val="tx1"/>
                </a:solidFill>
                <a:latin typeface="Arial" panose="020B0604020202020204" pitchFamily="34" charset="0"/>
              </a:defRPr>
            </a:lvl3pPr>
            <a:lvl4pPr marL="1600200" indent="-228600" defTabSz="457200">
              <a:defRPr sz="2400">
                <a:solidFill>
                  <a:schemeClr val="tx1"/>
                </a:solidFill>
                <a:latin typeface="Arial" panose="020B0604020202020204" pitchFamily="34" charset="0"/>
              </a:defRPr>
            </a:lvl4pPr>
            <a:lvl5pPr marL="2057400" indent="-228600" defTabSz="457200">
              <a:defRPr sz="2400">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buClr>
                <a:srgbClr val="FFFFFF"/>
              </a:buClr>
              <a:buSzPct val="100000"/>
              <a:buFont typeface="Times New Roman" panose="02020603050405020304" pitchFamily="18" charset="0"/>
              <a:buNone/>
            </a:pPr>
            <a:endParaRPr lang="en-US" altLang="zh-TW">
              <a:solidFill>
                <a:srgbClr val="FFFFFF"/>
              </a:solidFill>
              <a:latin typeface="Times New Roman" panose="02020603050405020304" pitchFamily="18" charset="0"/>
            </a:endParaRPr>
          </a:p>
        </p:txBody>
      </p:sp>
      <p:sp>
        <p:nvSpPr>
          <p:cNvPr id="178180"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zh-TW" smtClean="0">
              <a:latin typeface="Times New Roman" panose="02020603050405020304" pitchFamily="18" charset="0"/>
            </a:endParaRPr>
          </a:p>
        </p:txBody>
      </p:sp>
    </p:spTree>
    <p:extLst>
      <p:ext uri="{BB962C8B-B14F-4D97-AF65-F5344CB8AC3E}">
        <p14:creationId xmlns:p14="http://schemas.microsoft.com/office/powerpoint/2010/main" val="14212070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0226" name="Rectangle 12"/>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9pPr>
          </a:lstStyle>
          <a:p>
            <a:fld id="{3A54C660-9EC0-4A30-8B7C-96F08596B429}" type="slidenum">
              <a:rPr lang="en-US" altLang="zh-TW" sz="1200" smtClean="0">
                <a:solidFill>
                  <a:srgbClr val="000000"/>
                </a:solidFill>
                <a:latin typeface="Times New Roman" panose="02020603050405020304" pitchFamily="18" charset="0"/>
              </a:rPr>
              <a:pPr/>
              <a:t>78</a:t>
            </a:fld>
            <a:endParaRPr lang="en-US" altLang="zh-TW" sz="1200" smtClean="0">
              <a:solidFill>
                <a:srgbClr val="000000"/>
              </a:solidFill>
              <a:latin typeface="Times New Roman" panose="02020603050405020304" pitchFamily="18" charset="0"/>
            </a:endParaRPr>
          </a:p>
        </p:txBody>
      </p:sp>
      <p:sp>
        <p:nvSpPr>
          <p:cNvPr id="180227"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defTabSz="457200">
              <a:defRPr sz="2400">
                <a:solidFill>
                  <a:schemeClr val="tx1"/>
                </a:solidFill>
                <a:latin typeface="Arial" panose="020B0604020202020204" pitchFamily="34" charset="0"/>
              </a:defRPr>
            </a:lvl1pPr>
            <a:lvl2pPr marL="742950" indent="-285750" defTabSz="457200">
              <a:defRPr sz="2400">
                <a:solidFill>
                  <a:schemeClr val="tx1"/>
                </a:solidFill>
                <a:latin typeface="Arial" panose="020B0604020202020204" pitchFamily="34" charset="0"/>
              </a:defRPr>
            </a:lvl2pPr>
            <a:lvl3pPr marL="1143000" indent="-228600" defTabSz="457200">
              <a:defRPr sz="2400">
                <a:solidFill>
                  <a:schemeClr val="tx1"/>
                </a:solidFill>
                <a:latin typeface="Arial" panose="020B0604020202020204" pitchFamily="34" charset="0"/>
              </a:defRPr>
            </a:lvl3pPr>
            <a:lvl4pPr marL="1600200" indent="-228600" defTabSz="457200">
              <a:defRPr sz="2400">
                <a:solidFill>
                  <a:schemeClr val="tx1"/>
                </a:solidFill>
                <a:latin typeface="Arial" panose="020B0604020202020204" pitchFamily="34" charset="0"/>
              </a:defRPr>
            </a:lvl4pPr>
            <a:lvl5pPr marL="2057400" indent="-228600" defTabSz="457200">
              <a:defRPr sz="2400">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buClr>
                <a:srgbClr val="FFFFFF"/>
              </a:buClr>
              <a:buSzPct val="100000"/>
              <a:buFont typeface="Times New Roman" panose="02020603050405020304" pitchFamily="18" charset="0"/>
              <a:buNone/>
            </a:pPr>
            <a:endParaRPr lang="en-US" altLang="zh-TW">
              <a:solidFill>
                <a:srgbClr val="FFFFFF"/>
              </a:solidFill>
              <a:latin typeface="Times New Roman" panose="02020603050405020304" pitchFamily="18" charset="0"/>
            </a:endParaRPr>
          </a:p>
        </p:txBody>
      </p:sp>
      <p:sp>
        <p:nvSpPr>
          <p:cNvPr id="180228"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zh-TW" smtClean="0">
              <a:latin typeface="Times New Roman" panose="02020603050405020304" pitchFamily="18" charset="0"/>
            </a:endParaRPr>
          </a:p>
        </p:txBody>
      </p:sp>
    </p:spTree>
    <p:extLst>
      <p:ext uri="{BB962C8B-B14F-4D97-AF65-F5344CB8AC3E}">
        <p14:creationId xmlns:p14="http://schemas.microsoft.com/office/powerpoint/2010/main" val="9937601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2274" name="Rectangle 12"/>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9pPr>
          </a:lstStyle>
          <a:p>
            <a:fld id="{2E346AF9-EB0C-4AC2-B2FE-60277E1DC52A}" type="slidenum">
              <a:rPr lang="en-US" altLang="zh-TW" sz="1200" smtClean="0">
                <a:solidFill>
                  <a:srgbClr val="000000"/>
                </a:solidFill>
                <a:latin typeface="Times New Roman" panose="02020603050405020304" pitchFamily="18" charset="0"/>
              </a:rPr>
              <a:pPr/>
              <a:t>79</a:t>
            </a:fld>
            <a:endParaRPr lang="en-US" altLang="zh-TW" sz="1200" smtClean="0">
              <a:solidFill>
                <a:srgbClr val="000000"/>
              </a:solidFill>
              <a:latin typeface="Times New Roman" panose="02020603050405020304" pitchFamily="18" charset="0"/>
            </a:endParaRPr>
          </a:p>
        </p:txBody>
      </p:sp>
      <p:sp>
        <p:nvSpPr>
          <p:cNvPr id="182275"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defTabSz="457200">
              <a:defRPr sz="2400">
                <a:solidFill>
                  <a:schemeClr val="tx1"/>
                </a:solidFill>
                <a:latin typeface="Arial" panose="020B0604020202020204" pitchFamily="34" charset="0"/>
              </a:defRPr>
            </a:lvl1pPr>
            <a:lvl2pPr marL="742950" indent="-285750" defTabSz="457200">
              <a:defRPr sz="2400">
                <a:solidFill>
                  <a:schemeClr val="tx1"/>
                </a:solidFill>
                <a:latin typeface="Arial" panose="020B0604020202020204" pitchFamily="34" charset="0"/>
              </a:defRPr>
            </a:lvl2pPr>
            <a:lvl3pPr marL="1143000" indent="-228600" defTabSz="457200">
              <a:defRPr sz="2400">
                <a:solidFill>
                  <a:schemeClr val="tx1"/>
                </a:solidFill>
                <a:latin typeface="Arial" panose="020B0604020202020204" pitchFamily="34" charset="0"/>
              </a:defRPr>
            </a:lvl3pPr>
            <a:lvl4pPr marL="1600200" indent="-228600" defTabSz="457200">
              <a:defRPr sz="2400">
                <a:solidFill>
                  <a:schemeClr val="tx1"/>
                </a:solidFill>
                <a:latin typeface="Arial" panose="020B0604020202020204" pitchFamily="34" charset="0"/>
              </a:defRPr>
            </a:lvl4pPr>
            <a:lvl5pPr marL="2057400" indent="-228600" defTabSz="457200">
              <a:defRPr sz="2400">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buClr>
                <a:srgbClr val="FFFFFF"/>
              </a:buClr>
              <a:buSzPct val="100000"/>
              <a:buFont typeface="Times New Roman" panose="02020603050405020304" pitchFamily="18" charset="0"/>
              <a:buNone/>
            </a:pPr>
            <a:endParaRPr lang="en-US" altLang="zh-TW">
              <a:solidFill>
                <a:srgbClr val="FFFFFF"/>
              </a:solidFill>
              <a:latin typeface="Times New Roman" panose="02020603050405020304" pitchFamily="18" charset="0"/>
            </a:endParaRPr>
          </a:p>
        </p:txBody>
      </p:sp>
      <p:sp>
        <p:nvSpPr>
          <p:cNvPr id="182276"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zh-TW" smtClean="0">
              <a:latin typeface="Times New Roman" panose="02020603050405020304" pitchFamily="18" charset="0"/>
            </a:endParaRPr>
          </a:p>
        </p:txBody>
      </p:sp>
    </p:spTree>
    <p:extLst>
      <p:ext uri="{BB962C8B-B14F-4D97-AF65-F5344CB8AC3E}">
        <p14:creationId xmlns:p14="http://schemas.microsoft.com/office/powerpoint/2010/main" val="28564489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p:cNvSpPr>
            <a:spLocks noGrp="1" noRot="1" noChangeAspect="1" noTextEdit="1"/>
          </p:cNvSpPr>
          <p:nvPr>
            <p:ph type="sldImg"/>
          </p:nvPr>
        </p:nvSpPr>
        <p:spPr>
          <a:ln/>
        </p:spPr>
      </p:sp>
      <p:sp>
        <p:nvSpPr>
          <p:cNvPr id="1843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TW" sz="1800" smtClean="0">
              <a:latin typeface="Arial" panose="020B0604020202020204" pitchFamily="34" charset="0"/>
            </a:endParaRPr>
          </a:p>
        </p:txBody>
      </p:sp>
      <p:sp>
        <p:nvSpPr>
          <p:cNvPr id="1843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C5D0D691-6B46-49BE-B010-12D2AC449751}" type="slidenum">
              <a:rPr lang="en-CA" altLang="zh-TW" sz="1200" smtClean="0">
                <a:latin typeface="Tahoma" panose="020B0604030504040204" pitchFamily="34" charset="0"/>
              </a:rPr>
              <a:pPr/>
              <a:t>80</a:t>
            </a:fld>
            <a:endParaRPr lang="en-CA" altLang="zh-TW" sz="1200" smtClean="0">
              <a:latin typeface="Tahoma" panose="020B0604030504040204" pitchFamily="34" charset="0"/>
            </a:endParaRPr>
          </a:p>
        </p:txBody>
      </p:sp>
    </p:spTree>
    <p:extLst>
      <p:ext uri="{BB962C8B-B14F-4D97-AF65-F5344CB8AC3E}">
        <p14:creationId xmlns:p14="http://schemas.microsoft.com/office/powerpoint/2010/main" val="17967249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a:ln/>
        </p:spPr>
      </p:sp>
      <p:sp>
        <p:nvSpPr>
          <p:cNvPr id="1863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TW" sz="1800" smtClean="0">
              <a:latin typeface="Arial" panose="020B0604020202020204" pitchFamily="34" charset="0"/>
            </a:endParaRPr>
          </a:p>
        </p:txBody>
      </p:sp>
      <p:sp>
        <p:nvSpPr>
          <p:cNvPr id="1863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3F0E6D60-15BB-41A3-98B3-FA6C4C208C43}" type="slidenum">
              <a:rPr lang="en-CA" altLang="zh-TW" sz="1200" smtClean="0">
                <a:latin typeface="Tahoma" panose="020B0604030504040204" pitchFamily="34" charset="0"/>
              </a:rPr>
              <a:pPr/>
              <a:t>81</a:t>
            </a:fld>
            <a:endParaRPr lang="en-CA" altLang="zh-TW" sz="1200" smtClean="0">
              <a:latin typeface="Tahoma" panose="020B0604030504040204" pitchFamily="34" charset="0"/>
            </a:endParaRPr>
          </a:p>
        </p:txBody>
      </p:sp>
    </p:spTree>
    <p:extLst>
      <p:ext uri="{BB962C8B-B14F-4D97-AF65-F5344CB8AC3E}">
        <p14:creationId xmlns:p14="http://schemas.microsoft.com/office/powerpoint/2010/main" val="6737567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a:ln/>
        </p:spPr>
      </p:sp>
      <p:sp>
        <p:nvSpPr>
          <p:cNvPr id="1884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TW" sz="1800" smtClean="0">
              <a:latin typeface="Arial" panose="020B0604020202020204" pitchFamily="34" charset="0"/>
            </a:endParaRPr>
          </a:p>
        </p:txBody>
      </p:sp>
      <p:sp>
        <p:nvSpPr>
          <p:cNvPr id="1884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1B8D95F9-8D07-4504-B961-EDF7DCB4B9D4}" type="slidenum">
              <a:rPr lang="en-CA" altLang="zh-TW" sz="1200" smtClean="0">
                <a:latin typeface="Tahoma" panose="020B0604030504040204" pitchFamily="34" charset="0"/>
              </a:rPr>
              <a:pPr/>
              <a:t>82</a:t>
            </a:fld>
            <a:endParaRPr lang="en-CA" altLang="zh-TW" sz="1200" smtClean="0">
              <a:latin typeface="Tahoma" panose="020B0604030504040204" pitchFamily="34" charset="0"/>
            </a:endParaRPr>
          </a:p>
        </p:txBody>
      </p:sp>
    </p:spTree>
    <p:extLst>
      <p:ext uri="{BB962C8B-B14F-4D97-AF65-F5344CB8AC3E}">
        <p14:creationId xmlns:p14="http://schemas.microsoft.com/office/powerpoint/2010/main" val="21847785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Image Placeholder 1"/>
          <p:cNvSpPr>
            <a:spLocks noGrp="1" noRot="1" noChangeAspect="1" noTextEdit="1"/>
          </p:cNvSpPr>
          <p:nvPr>
            <p:ph type="sldImg"/>
          </p:nvPr>
        </p:nvSpPr>
        <p:spPr>
          <a:ln/>
        </p:spPr>
      </p:sp>
      <p:sp>
        <p:nvSpPr>
          <p:cNvPr id="1904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TW" sz="1800" smtClean="0">
              <a:latin typeface="Arial" panose="020B0604020202020204" pitchFamily="34" charset="0"/>
            </a:endParaRPr>
          </a:p>
        </p:txBody>
      </p:sp>
      <p:sp>
        <p:nvSpPr>
          <p:cNvPr id="1904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FAD96932-1CF4-45C0-A6E6-C402167AE57A}" type="slidenum">
              <a:rPr lang="en-CA" altLang="zh-TW" sz="1200" smtClean="0">
                <a:latin typeface="Tahoma" panose="020B0604030504040204" pitchFamily="34" charset="0"/>
              </a:rPr>
              <a:pPr/>
              <a:t>83</a:t>
            </a:fld>
            <a:endParaRPr lang="en-CA" altLang="zh-TW" sz="1200" smtClean="0">
              <a:latin typeface="Tahoma" panose="020B0604030504040204" pitchFamily="34" charset="0"/>
            </a:endParaRPr>
          </a:p>
        </p:txBody>
      </p:sp>
    </p:spTree>
    <p:extLst>
      <p:ext uri="{BB962C8B-B14F-4D97-AF65-F5344CB8AC3E}">
        <p14:creationId xmlns:p14="http://schemas.microsoft.com/office/powerpoint/2010/main" val="9919302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Slide Image Placeholder 1"/>
          <p:cNvSpPr>
            <a:spLocks noGrp="1" noRot="1" noChangeAspect="1" noTextEdit="1"/>
          </p:cNvSpPr>
          <p:nvPr>
            <p:ph type="sldImg"/>
          </p:nvPr>
        </p:nvSpPr>
        <p:spPr>
          <a:ln/>
        </p:spPr>
      </p:sp>
      <p:sp>
        <p:nvSpPr>
          <p:cNvPr id="1925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TW" sz="1800" smtClean="0">
              <a:latin typeface="Arial" panose="020B0604020202020204" pitchFamily="34" charset="0"/>
            </a:endParaRPr>
          </a:p>
        </p:txBody>
      </p:sp>
      <p:sp>
        <p:nvSpPr>
          <p:cNvPr id="1925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5B5B08AD-7DE7-431F-BC34-3C738095D571}" type="slidenum">
              <a:rPr lang="en-CA" altLang="zh-TW" sz="1200" smtClean="0">
                <a:latin typeface="Tahoma" panose="020B0604030504040204" pitchFamily="34" charset="0"/>
              </a:rPr>
              <a:pPr/>
              <a:t>84</a:t>
            </a:fld>
            <a:endParaRPr lang="en-CA" altLang="zh-TW" sz="1200" smtClean="0">
              <a:latin typeface="Tahoma" panose="020B0604030504040204" pitchFamily="34" charset="0"/>
            </a:endParaRPr>
          </a:p>
        </p:txBody>
      </p:sp>
    </p:spTree>
    <p:extLst>
      <p:ext uri="{BB962C8B-B14F-4D97-AF65-F5344CB8AC3E}">
        <p14:creationId xmlns:p14="http://schemas.microsoft.com/office/powerpoint/2010/main" val="19569058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Image Placeholder 1"/>
          <p:cNvSpPr>
            <a:spLocks noGrp="1" noRot="1" noChangeAspect="1" noTextEdit="1"/>
          </p:cNvSpPr>
          <p:nvPr>
            <p:ph type="sldImg"/>
          </p:nvPr>
        </p:nvSpPr>
        <p:spPr>
          <a:ln/>
        </p:spPr>
      </p:sp>
      <p:sp>
        <p:nvSpPr>
          <p:cNvPr id="194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TW" sz="1800" smtClean="0">
              <a:latin typeface="Arial" panose="020B0604020202020204" pitchFamily="34" charset="0"/>
            </a:endParaRPr>
          </a:p>
        </p:txBody>
      </p:sp>
      <p:sp>
        <p:nvSpPr>
          <p:cNvPr id="1945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7CC5BC8E-6270-4C9A-8DCE-9605F1995F49}" type="slidenum">
              <a:rPr lang="en-CA" altLang="zh-TW" sz="1200" smtClean="0">
                <a:latin typeface="Tahoma" panose="020B0604030504040204" pitchFamily="34" charset="0"/>
              </a:rPr>
              <a:pPr/>
              <a:t>85</a:t>
            </a:fld>
            <a:endParaRPr lang="en-CA" altLang="zh-TW" sz="1200" smtClean="0">
              <a:latin typeface="Tahoma" panose="020B0604030504040204" pitchFamily="34" charset="0"/>
            </a:endParaRPr>
          </a:p>
        </p:txBody>
      </p:sp>
    </p:spTree>
    <p:extLst>
      <p:ext uri="{BB962C8B-B14F-4D97-AF65-F5344CB8AC3E}">
        <p14:creationId xmlns:p14="http://schemas.microsoft.com/office/powerpoint/2010/main" val="1942489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TW" sz="1800" smtClean="0">
              <a:latin typeface="Arial" panose="020B0604020202020204" pitchFamily="34" charset="0"/>
            </a:endParaRPr>
          </a:p>
        </p:txBody>
      </p:sp>
      <p:sp>
        <p:nvSpPr>
          <p:cNvPr id="614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8090DADA-20C3-4B30-8C56-F17FB01D373B}" type="slidenum">
              <a:rPr lang="en-CA" altLang="zh-TW" sz="1200" smtClean="0">
                <a:latin typeface="Tahoma" panose="020B0604030504040204" pitchFamily="34" charset="0"/>
              </a:rPr>
              <a:pPr/>
              <a:t>16</a:t>
            </a:fld>
            <a:endParaRPr lang="en-CA" altLang="zh-TW" sz="1200" smtClean="0">
              <a:latin typeface="Tahoma" panose="020B0604030504040204" pitchFamily="34" charset="0"/>
            </a:endParaRPr>
          </a:p>
        </p:txBody>
      </p:sp>
    </p:spTree>
    <p:extLst>
      <p:ext uri="{BB962C8B-B14F-4D97-AF65-F5344CB8AC3E}">
        <p14:creationId xmlns:p14="http://schemas.microsoft.com/office/powerpoint/2010/main" val="26459265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Image Placeholder 1"/>
          <p:cNvSpPr>
            <a:spLocks noGrp="1" noRot="1" noChangeAspect="1" noTextEdit="1"/>
          </p:cNvSpPr>
          <p:nvPr>
            <p:ph type="sldImg"/>
          </p:nvPr>
        </p:nvSpPr>
        <p:spPr>
          <a:ln/>
        </p:spPr>
      </p:sp>
      <p:sp>
        <p:nvSpPr>
          <p:cNvPr id="1966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TW" sz="1800" smtClean="0">
              <a:latin typeface="Arial" panose="020B0604020202020204" pitchFamily="34" charset="0"/>
            </a:endParaRPr>
          </a:p>
        </p:txBody>
      </p:sp>
      <p:sp>
        <p:nvSpPr>
          <p:cNvPr id="1966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ADE16BBC-88F3-4FF5-A1B0-FA3BF3F44612}" type="slidenum">
              <a:rPr lang="en-CA" altLang="zh-TW" sz="1200" smtClean="0">
                <a:latin typeface="Tahoma" panose="020B0604030504040204" pitchFamily="34" charset="0"/>
              </a:rPr>
              <a:pPr/>
              <a:t>86</a:t>
            </a:fld>
            <a:endParaRPr lang="en-CA" altLang="zh-TW" sz="1200" smtClean="0">
              <a:latin typeface="Tahoma" panose="020B0604030504040204" pitchFamily="34" charset="0"/>
            </a:endParaRPr>
          </a:p>
        </p:txBody>
      </p:sp>
    </p:spTree>
    <p:extLst>
      <p:ext uri="{BB962C8B-B14F-4D97-AF65-F5344CB8AC3E}">
        <p14:creationId xmlns:p14="http://schemas.microsoft.com/office/powerpoint/2010/main" val="18789786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Slide Image Placeholder 1"/>
          <p:cNvSpPr>
            <a:spLocks noGrp="1" noRot="1" noChangeAspect="1" noTextEdit="1"/>
          </p:cNvSpPr>
          <p:nvPr>
            <p:ph type="sldImg"/>
          </p:nvPr>
        </p:nvSpPr>
        <p:spPr>
          <a:ln/>
        </p:spPr>
      </p:sp>
      <p:sp>
        <p:nvSpPr>
          <p:cNvPr id="1986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TW" sz="1800" smtClean="0">
              <a:latin typeface="Arial" panose="020B0604020202020204" pitchFamily="34" charset="0"/>
            </a:endParaRPr>
          </a:p>
        </p:txBody>
      </p:sp>
      <p:sp>
        <p:nvSpPr>
          <p:cNvPr id="1986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4A5D00A4-E0C5-4F02-8ACF-AA954D2324B8}" type="slidenum">
              <a:rPr lang="en-CA" altLang="zh-TW" sz="1200" smtClean="0">
                <a:latin typeface="Tahoma" panose="020B0604030504040204" pitchFamily="34" charset="0"/>
              </a:rPr>
              <a:pPr/>
              <a:t>87</a:t>
            </a:fld>
            <a:endParaRPr lang="en-CA" altLang="zh-TW" sz="1200" smtClean="0">
              <a:latin typeface="Tahoma" panose="020B0604030504040204" pitchFamily="34" charset="0"/>
            </a:endParaRPr>
          </a:p>
        </p:txBody>
      </p:sp>
    </p:spTree>
    <p:extLst>
      <p:ext uri="{BB962C8B-B14F-4D97-AF65-F5344CB8AC3E}">
        <p14:creationId xmlns:p14="http://schemas.microsoft.com/office/powerpoint/2010/main" val="5694406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Slide Image Placeholder 1"/>
          <p:cNvSpPr>
            <a:spLocks noGrp="1" noRot="1" noChangeAspect="1" noTextEdit="1"/>
          </p:cNvSpPr>
          <p:nvPr>
            <p:ph type="sldImg"/>
          </p:nvPr>
        </p:nvSpPr>
        <p:spPr>
          <a:ln/>
        </p:spPr>
      </p:sp>
      <p:sp>
        <p:nvSpPr>
          <p:cNvPr id="200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TW" sz="1800" smtClean="0">
              <a:latin typeface="Arial" panose="020B0604020202020204" pitchFamily="34" charset="0"/>
            </a:endParaRPr>
          </a:p>
        </p:txBody>
      </p:sp>
      <p:sp>
        <p:nvSpPr>
          <p:cNvPr id="2007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D9A50797-A8E5-4ACE-B8F9-F34EDCC20092}" type="slidenum">
              <a:rPr lang="en-CA" altLang="zh-TW" sz="1200" smtClean="0">
                <a:latin typeface="Tahoma" panose="020B0604030504040204" pitchFamily="34" charset="0"/>
              </a:rPr>
              <a:pPr/>
              <a:t>88</a:t>
            </a:fld>
            <a:endParaRPr lang="en-CA" altLang="zh-TW" sz="1200" smtClean="0">
              <a:latin typeface="Tahoma" panose="020B0604030504040204" pitchFamily="34" charset="0"/>
            </a:endParaRPr>
          </a:p>
        </p:txBody>
      </p:sp>
    </p:spTree>
    <p:extLst>
      <p:ext uri="{BB962C8B-B14F-4D97-AF65-F5344CB8AC3E}">
        <p14:creationId xmlns:p14="http://schemas.microsoft.com/office/powerpoint/2010/main" val="30157208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p:cNvSpPr>
            <a:spLocks noGrp="1" noRot="1" noChangeAspect="1" noTextEdit="1"/>
          </p:cNvSpPr>
          <p:nvPr>
            <p:ph type="sldImg"/>
          </p:nvPr>
        </p:nvSpPr>
        <p:spPr>
          <a:ln/>
        </p:spPr>
      </p:sp>
      <p:sp>
        <p:nvSpPr>
          <p:cNvPr id="2027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TW" sz="1800" smtClean="0">
              <a:latin typeface="Arial" panose="020B0604020202020204" pitchFamily="34" charset="0"/>
            </a:endParaRPr>
          </a:p>
        </p:txBody>
      </p:sp>
      <p:sp>
        <p:nvSpPr>
          <p:cNvPr id="2027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71A4FA4A-5E10-4BB1-AE01-AA2B8CD43815}" type="slidenum">
              <a:rPr lang="en-CA" altLang="zh-TW" sz="1200" smtClean="0">
                <a:latin typeface="Tahoma" panose="020B0604030504040204" pitchFamily="34" charset="0"/>
              </a:rPr>
              <a:pPr/>
              <a:t>89</a:t>
            </a:fld>
            <a:endParaRPr lang="en-CA" altLang="zh-TW" sz="1200" smtClean="0">
              <a:latin typeface="Tahoma" panose="020B0604030504040204" pitchFamily="34" charset="0"/>
            </a:endParaRPr>
          </a:p>
        </p:txBody>
      </p:sp>
    </p:spTree>
    <p:extLst>
      <p:ext uri="{BB962C8B-B14F-4D97-AF65-F5344CB8AC3E}">
        <p14:creationId xmlns:p14="http://schemas.microsoft.com/office/powerpoint/2010/main" val="38205681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Slide Image Placeholder 1"/>
          <p:cNvSpPr>
            <a:spLocks noGrp="1" noRot="1" noChangeAspect="1" noTextEdit="1"/>
          </p:cNvSpPr>
          <p:nvPr>
            <p:ph type="sldImg"/>
          </p:nvPr>
        </p:nvSpPr>
        <p:spPr>
          <a:ln/>
        </p:spPr>
      </p:sp>
      <p:sp>
        <p:nvSpPr>
          <p:cNvPr id="204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TW" sz="1800" smtClean="0">
              <a:latin typeface="Arial" panose="020B0604020202020204" pitchFamily="34" charset="0"/>
            </a:endParaRPr>
          </a:p>
        </p:txBody>
      </p:sp>
      <p:sp>
        <p:nvSpPr>
          <p:cNvPr id="2048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A2BC8B74-37BC-4FAF-9CCB-5660E7CA750B}" type="slidenum">
              <a:rPr lang="en-CA" altLang="zh-TW" sz="1200" smtClean="0">
                <a:latin typeface="Tahoma" panose="020B0604030504040204" pitchFamily="34" charset="0"/>
              </a:rPr>
              <a:pPr/>
              <a:t>90</a:t>
            </a:fld>
            <a:endParaRPr lang="en-CA" altLang="zh-TW" sz="1200" smtClean="0">
              <a:latin typeface="Tahoma" panose="020B0604030504040204" pitchFamily="34" charset="0"/>
            </a:endParaRPr>
          </a:p>
        </p:txBody>
      </p:sp>
    </p:spTree>
    <p:extLst>
      <p:ext uri="{BB962C8B-B14F-4D97-AF65-F5344CB8AC3E}">
        <p14:creationId xmlns:p14="http://schemas.microsoft.com/office/powerpoint/2010/main" val="1067032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TW" sz="1800" smtClean="0">
              <a:latin typeface="Arial" panose="020B0604020202020204" pitchFamily="34" charset="0"/>
            </a:endParaRPr>
          </a:p>
        </p:txBody>
      </p:sp>
      <p:sp>
        <p:nvSpPr>
          <p:cNvPr id="634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EEC6753D-58B5-4F9A-B0D6-555798492814}" type="slidenum">
              <a:rPr lang="en-CA" altLang="zh-TW" sz="1200" smtClean="0">
                <a:latin typeface="Tahoma" panose="020B0604030504040204" pitchFamily="34" charset="0"/>
              </a:rPr>
              <a:pPr/>
              <a:t>17</a:t>
            </a:fld>
            <a:endParaRPr lang="en-CA" altLang="zh-TW" sz="1200" smtClean="0">
              <a:latin typeface="Tahoma" panose="020B0604030504040204" pitchFamily="34" charset="0"/>
            </a:endParaRPr>
          </a:p>
        </p:txBody>
      </p:sp>
    </p:spTree>
    <p:extLst>
      <p:ext uri="{BB962C8B-B14F-4D97-AF65-F5344CB8AC3E}">
        <p14:creationId xmlns:p14="http://schemas.microsoft.com/office/powerpoint/2010/main" val="11874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TW" sz="1800" smtClean="0">
              <a:latin typeface="Arial" panose="020B0604020202020204" pitchFamily="34" charset="0"/>
            </a:endParaRPr>
          </a:p>
        </p:txBody>
      </p:sp>
      <p:sp>
        <p:nvSpPr>
          <p:cNvPr id="655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FC199311-BA0B-41A8-9F2E-7787AD0AD44E}" type="slidenum">
              <a:rPr lang="en-CA" altLang="zh-TW" sz="1200" smtClean="0">
                <a:latin typeface="Tahoma" panose="020B0604030504040204" pitchFamily="34" charset="0"/>
              </a:rPr>
              <a:pPr/>
              <a:t>18</a:t>
            </a:fld>
            <a:endParaRPr lang="en-CA" altLang="zh-TW" sz="1200" smtClean="0">
              <a:latin typeface="Tahoma" panose="020B0604030504040204" pitchFamily="34" charset="0"/>
            </a:endParaRPr>
          </a:p>
        </p:txBody>
      </p:sp>
    </p:spTree>
    <p:extLst>
      <p:ext uri="{BB962C8B-B14F-4D97-AF65-F5344CB8AC3E}">
        <p14:creationId xmlns:p14="http://schemas.microsoft.com/office/powerpoint/2010/main" val="25492205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586" name="Rectangle 12"/>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DC3177E2-5B90-42EE-913F-1DF6634CA41C}" type="slidenum">
              <a:rPr lang="en-US" altLang="zh-TW" sz="1200" smtClean="0">
                <a:latin typeface="Tahoma" panose="020B0604030504040204" pitchFamily="34" charset="0"/>
              </a:rPr>
              <a:pPr/>
              <a:t>19</a:t>
            </a:fld>
            <a:endParaRPr lang="en-US" altLang="zh-TW" sz="1200" smtClean="0">
              <a:latin typeface="Tahoma" panose="020B0604030504040204" pitchFamily="34" charset="0"/>
            </a:endParaRPr>
          </a:p>
        </p:txBody>
      </p:sp>
      <p:sp>
        <p:nvSpPr>
          <p:cNvPr id="67587"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zh-TW"/>
          </a:p>
        </p:txBody>
      </p:sp>
      <p:sp>
        <p:nvSpPr>
          <p:cNvPr id="67588" name="Rectangle 2"/>
          <p:cNvSpPr>
            <a:spLocks noGrp="1" noChangeArrowheads="1"/>
          </p:cNvSpPr>
          <p:nvPr>
            <p:ph type="body"/>
          </p:nvPr>
        </p:nvSpPr>
        <p:spPr>
          <a:xfrm>
            <a:off x="685800" y="4343400"/>
            <a:ext cx="5478463" cy="41068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zh-TW" smtClean="0">
              <a:latin typeface="Times New Roman" panose="02020603050405020304" pitchFamily="18" charset="0"/>
            </a:endParaRPr>
          </a:p>
        </p:txBody>
      </p:sp>
    </p:spTree>
    <p:extLst>
      <p:ext uri="{BB962C8B-B14F-4D97-AF65-F5344CB8AC3E}">
        <p14:creationId xmlns:p14="http://schemas.microsoft.com/office/powerpoint/2010/main" val="3370731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4" name="Rectangle 47"/>
          <p:cNvSpPr>
            <a:spLocks noChangeArrowheads="1"/>
          </p:cNvSpPr>
          <p:nvPr userDrawn="1"/>
        </p:nvSpPr>
        <p:spPr bwMode="auto">
          <a:xfrm>
            <a:off x="0" y="4581525"/>
            <a:ext cx="9144000" cy="2276475"/>
          </a:xfrm>
          <a:prstGeom prst="rect">
            <a:avLst/>
          </a:prstGeom>
          <a:solidFill>
            <a:srgbClr val="B2B2B2">
              <a:alpha val="5882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defRPr/>
            </a:pPr>
            <a:endParaRPr lang="en-US" altLang="zh-TW" smtClean="0">
              <a:solidFill>
                <a:srgbClr val="000000"/>
              </a:solidFill>
              <a:ea typeface="新細明體" panose="02020500000000000000" pitchFamily="18" charset="-120"/>
            </a:endParaRPr>
          </a:p>
        </p:txBody>
      </p:sp>
      <p:sp>
        <p:nvSpPr>
          <p:cNvPr id="5" name="Rectangle 44" descr="40%"/>
          <p:cNvSpPr>
            <a:spLocks noChangeArrowheads="1"/>
          </p:cNvSpPr>
          <p:nvPr/>
        </p:nvSpPr>
        <p:spPr bwMode="auto">
          <a:xfrm>
            <a:off x="0" y="0"/>
            <a:ext cx="9144000" cy="4581525"/>
          </a:xfrm>
          <a:prstGeom prst="rect">
            <a:avLst/>
          </a:prstGeom>
          <a:pattFill prst="pct40">
            <a:fgClr>
              <a:srgbClr val="7376B1">
                <a:alpha val="63921"/>
              </a:srgbClr>
            </a:fgClr>
            <a:bgClr>
              <a:schemeClr val="bg1">
                <a:alpha val="63921"/>
              </a:schemeClr>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defRPr/>
            </a:pPr>
            <a:endParaRPr lang="en-US" altLang="zh-TW" smtClean="0">
              <a:solidFill>
                <a:srgbClr val="000000"/>
              </a:solidFill>
              <a:ea typeface="新細明體" panose="02020500000000000000" pitchFamily="18" charset="-120"/>
            </a:endParaRPr>
          </a:p>
        </p:txBody>
      </p:sp>
      <p:pic>
        <p:nvPicPr>
          <p:cNvPr id="6" name="Picture 4" descr="Pearson 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7150" y="6419850"/>
            <a:ext cx="115252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1"/>
          <p:cNvSpPr txBox="1">
            <a:spLocks noChangeArrowheads="1"/>
          </p:cNvSpPr>
          <p:nvPr userDrawn="1"/>
        </p:nvSpPr>
        <p:spPr bwMode="auto">
          <a:xfrm>
            <a:off x="1395413" y="6537325"/>
            <a:ext cx="2033587" cy="230188"/>
          </a:xfrm>
          <a:prstGeom prst="rect">
            <a:avLst/>
          </a:prstGeom>
          <a:noFill/>
          <a:ln>
            <a:noFill/>
          </a:ln>
          <a:extLst/>
        </p:spPr>
        <p:txBody>
          <a:bodyPr wrap="non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defRPr/>
            </a:pPr>
            <a:r>
              <a:rPr lang="en-US" sz="900" dirty="0" smtClean="0">
                <a:solidFill>
                  <a:srgbClr val="000000"/>
                </a:solidFill>
              </a:rPr>
              <a:t> ©  Pearson Education Limited 2015</a:t>
            </a:r>
          </a:p>
        </p:txBody>
      </p:sp>
      <p:sp>
        <p:nvSpPr>
          <p:cNvPr id="4126" name="Rectangle 30" descr="Pink tissue paper"/>
          <p:cNvSpPr>
            <a:spLocks noGrp="1" noChangeArrowheads="1"/>
          </p:cNvSpPr>
          <p:nvPr>
            <p:ph type="ctrTitle" sz="quarter"/>
          </p:nvPr>
        </p:nvSpPr>
        <p:spPr>
          <a:xfrm>
            <a:off x="304800" y="152400"/>
            <a:ext cx="7086600" cy="2286000"/>
          </a:xfrm>
        </p:spPr>
        <p:txBody>
          <a:bodyPr wrap="none" anchor="ctr"/>
          <a:lstStyle>
            <a:lvl1pPr>
              <a:defRPr sz="6600">
                <a:solidFill>
                  <a:srgbClr val="05310F"/>
                </a:solidFill>
              </a:defRPr>
            </a:lvl1pPr>
          </a:lstStyle>
          <a:p>
            <a:r>
              <a:rPr lang="en-US" dirty="0"/>
              <a:t>Click to edit </a:t>
            </a:r>
            <a:br>
              <a:rPr lang="en-US" dirty="0"/>
            </a:br>
            <a:r>
              <a:rPr lang="en-US" dirty="0"/>
              <a:t>Master title style</a:t>
            </a:r>
          </a:p>
        </p:txBody>
      </p:sp>
      <p:sp>
        <p:nvSpPr>
          <p:cNvPr id="4134" name="Rectangle 38" descr="Pink tissue paper"/>
          <p:cNvSpPr>
            <a:spLocks noGrp="1" noChangeArrowheads="1"/>
          </p:cNvSpPr>
          <p:nvPr>
            <p:ph type="subTitle" sz="quarter" idx="1"/>
          </p:nvPr>
        </p:nvSpPr>
        <p:spPr>
          <a:xfrm>
            <a:off x="1981200" y="2590800"/>
            <a:ext cx="6629400" cy="1905000"/>
          </a:xfrm>
        </p:spPr>
        <p:txBody>
          <a:bodyPr/>
          <a:lstStyle>
            <a:lvl1pPr marL="0" indent="0" algn="r">
              <a:buFont typeface="Wingdings" pitchFamily="2" charset="2"/>
              <a:buNone/>
              <a:defRPr sz="3600">
                <a:solidFill>
                  <a:schemeClr val="accent5">
                    <a:lumMod val="10000"/>
                  </a:schemeClr>
                </a:solidFill>
              </a:defRPr>
            </a:lvl1pPr>
          </a:lstStyle>
          <a:p>
            <a:r>
              <a:rPr lang="en-US" dirty="0"/>
              <a:t>Click to edit Master subtitle style</a:t>
            </a:r>
          </a:p>
        </p:txBody>
      </p:sp>
      <p:sp>
        <p:nvSpPr>
          <p:cNvPr id="8" name="Slide Number Placeholder 1"/>
          <p:cNvSpPr>
            <a:spLocks noGrp="1"/>
          </p:cNvSpPr>
          <p:nvPr>
            <p:ph type="sldNum" sz="quarter" idx="10"/>
          </p:nvPr>
        </p:nvSpPr>
        <p:spPr/>
        <p:txBody>
          <a:bodyPr/>
          <a:lstStyle>
            <a:lvl1pPr>
              <a:defRPr/>
            </a:lvl1pPr>
          </a:lstStyle>
          <a:p>
            <a:pPr>
              <a:defRPr/>
            </a:pPr>
            <a:r>
              <a:rPr lang="en-US"/>
              <a:t>Slide 1- </a:t>
            </a:r>
            <a:fld id="{709C30A4-D9E4-4E17-86C5-ABF0BEE065AE}" type="slidenum">
              <a:rPr lang="en-US"/>
              <a:pPr>
                <a:defRPr/>
              </a:pPr>
              <a:t>‹#›</a:t>
            </a:fld>
            <a:endParaRPr lang="en-CA" altLang="zh-TW">
              <a:ea typeface="新細明體" panose="02020500000000000000" pitchFamily="18" charset="-120"/>
            </a:endParaRPr>
          </a:p>
        </p:txBody>
      </p:sp>
    </p:spTree>
    <p:extLst>
      <p:ext uri="{BB962C8B-B14F-4D97-AF65-F5344CB8AC3E}">
        <p14:creationId xmlns:p14="http://schemas.microsoft.com/office/powerpoint/2010/main" val="670877490"/>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3"/>
          <p:cNvSpPr>
            <a:spLocks noGrp="1" noChangeArrowheads="1"/>
          </p:cNvSpPr>
          <p:nvPr>
            <p:ph type="sldNum" sz="quarter" idx="10"/>
          </p:nvPr>
        </p:nvSpPr>
        <p:spPr>
          <a:ln/>
        </p:spPr>
        <p:txBody>
          <a:bodyPr/>
          <a:lstStyle>
            <a:lvl1pPr>
              <a:defRPr/>
            </a:lvl1pPr>
          </a:lstStyle>
          <a:p>
            <a:pPr>
              <a:defRPr/>
            </a:pPr>
            <a:r>
              <a:rPr lang="en-US"/>
              <a:t>Slide 1- </a:t>
            </a:r>
            <a:fld id="{B7B28622-4A0E-435F-A96C-5760B6E1B7FC}" type="slidenum">
              <a:rPr lang="en-US"/>
              <a:pPr>
                <a:defRPr/>
              </a:pPr>
              <a:t>‹#›</a:t>
            </a:fld>
            <a:endParaRPr lang="en-CA" altLang="zh-TW">
              <a:ea typeface="新細明體" panose="02020500000000000000" pitchFamily="18" charset="-120"/>
            </a:endParaRPr>
          </a:p>
        </p:txBody>
      </p:sp>
    </p:spTree>
    <p:extLst>
      <p:ext uri="{BB962C8B-B14F-4D97-AF65-F5344CB8AC3E}">
        <p14:creationId xmlns:p14="http://schemas.microsoft.com/office/powerpoint/2010/main" val="2904088127"/>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2750" y="303213"/>
            <a:ext cx="2076450" cy="59451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303213"/>
            <a:ext cx="6076950" cy="59451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3"/>
          <p:cNvSpPr>
            <a:spLocks noGrp="1" noChangeArrowheads="1"/>
          </p:cNvSpPr>
          <p:nvPr>
            <p:ph type="sldNum" sz="quarter" idx="10"/>
          </p:nvPr>
        </p:nvSpPr>
        <p:spPr>
          <a:ln/>
        </p:spPr>
        <p:txBody>
          <a:bodyPr/>
          <a:lstStyle>
            <a:lvl1pPr>
              <a:defRPr/>
            </a:lvl1pPr>
          </a:lstStyle>
          <a:p>
            <a:pPr>
              <a:defRPr/>
            </a:pPr>
            <a:r>
              <a:rPr lang="en-US"/>
              <a:t>Slide 1- </a:t>
            </a:r>
            <a:fld id="{7E688164-3C3A-4D28-93F8-26296B6C54EE}" type="slidenum">
              <a:rPr lang="en-US"/>
              <a:pPr>
                <a:defRPr/>
              </a:pPr>
              <a:t>‹#›</a:t>
            </a:fld>
            <a:endParaRPr lang="en-CA" altLang="zh-TW">
              <a:ea typeface="新細明體" panose="02020500000000000000" pitchFamily="18" charset="-120"/>
            </a:endParaRPr>
          </a:p>
        </p:txBody>
      </p:sp>
    </p:spTree>
    <p:extLst>
      <p:ext uri="{BB962C8B-B14F-4D97-AF65-F5344CB8AC3E}">
        <p14:creationId xmlns:p14="http://schemas.microsoft.com/office/powerpoint/2010/main" val="2870133788"/>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8"/>
          <p:cNvSpPr/>
          <p:nvPr/>
        </p:nvSpPr>
        <p:spPr>
          <a:xfrm>
            <a:off x="0" y="1828800"/>
            <a:ext cx="9144000" cy="5029200"/>
          </a:xfrm>
          <a:prstGeom prst="rect">
            <a:avLst/>
          </a:prstGeom>
          <a:solidFill>
            <a:srgbClr val="3735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eaLnBrk="1" hangingPunct="1">
              <a:buClr>
                <a:srgbClr val="FFFFFF"/>
              </a:buClr>
              <a:buSzPct val="100000"/>
              <a:buFont typeface="Times New Roman" pitchFamily="18" charset="0"/>
              <a:buNone/>
              <a:defRPr/>
            </a:pPr>
            <a:endParaRPr lang="en-US" altLang="zh-TW">
              <a:solidFill>
                <a:srgbClr val="FFFFFF"/>
              </a:solidFill>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
          <p:cNvSpPr>
            <a:spLocks noChangeArrowheads="1"/>
          </p:cNvSpPr>
          <p:nvPr userDrawn="1"/>
        </p:nvSpPr>
        <p:spPr bwMode="auto">
          <a:xfrm>
            <a:off x="0" y="6519863"/>
            <a:ext cx="9144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defTabSz="457200">
              <a:defRPr sz="2400">
                <a:solidFill>
                  <a:schemeClr val="tx1"/>
                </a:solidFill>
                <a:latin typeface="Arial" panose="020B0604020202020204" pitchFamily="34" charset="0"/>
              </a:defRPr>
            </a:lvl1pPr>
            <a:lvl2pPr marL="742950" indent="-285750" defTabSz="457200">
              <a:defRPr sz="2400">
                <a:solidFill>
                  <a:schemeClr val="tx1"/>
                </a:solidFill>
                <a:latin typeface="Arial" panose="020B0604020202020204" pitchFamily="34" charset="0"/>
              </a:defRPr>
            </a:lvl2pPr>
            <a:lvl3pPr marL="1143000" indent="-228600" defTabSz="457200">
              <a:defRPr sz="2400">
                <a:solidFill>
                  <a:schemeClr val="tx1"/>
                </a:solidFill>
                <a:latin typeface="Arial" panose="020B0604020202020204" pitchFamily="34" charset="0"/>
              </a:defRPr>
            </a:lvl3pPr>
            <a:lvl4pPr marL="1600200" indent="-228600" defTabSz="457200">
              <a:defRPr sz="2400">
                <a:solidFill>
                  <a:schemeClr val="tx1"/>
                </a:solidFill>
                <a:latin typeface="Arial" panose="020B0604020202020204" pitchFamily="34" charset="0"/>
              </a:defRPr>
            </a:lvl4pPr>
            <a:lvl5pPr marL="2057400" indent="-228600" defTabSz="457200">
              <a:defRPr sz="2400">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defRPr>
            </a:lvl9pPr>
          </a:lstStyle>
          <a:p>
            <a:pPr algn="ctr">
              <a:buClr>
                <a:srgbClr val="FFFFFF"/>
              </a:buClr>
              <a:buSzPct val="100000"/>
              <a:buFont typeface="Times New Roman" panose="02020603050405020304" pitchFamily="18" charset="0"/>
              <a:buNone/>
              <a:defRPr/>
            </a:pPr>
            <a:r>
              <a:rPr lang="en-US" altLang="zh-TW" sz="800" smtClean="0">
                <a:solidFill>
                  <a:srgbClr val="C0C0C0"/>
                </a:solidFill>
                <a:latin typeface="Times New Roman" panose="02020603050405020304" pitchFamily="18" charset="0"/>
                <a:cs typeface="Times New Roman" panose="02020603050405020304" pitchFamily="18" charset="0"/>
              </a:rPr>
              <a:t>© 2013 Cengage Learning. All Rights Reserved. This edition is intended for use outside of the U.S. only, with content that may be different from the U.S. Edition. May not be scanned, copied, duplicated, or posted to a publicly accessible website, in whole or in part.</a:t>
            </a:r>
            <a:endParaRPr lang="en-US" altLang="zh-TW" smtClean="0">
              <a:solidFill>
                <a:srgbClr val="FFFFFF"/>
              </a:solidFill>
              <a:latin typeface="Times New Roman" panose="02020603050405020304" pitchFamily="18" charset="0"/>
              <a:cs typeface="Times New Roman" panose="02020603050405020304" pitchFamily="18" charset="0"/>
            </a:endParaRPr>
          </a:p>
        </p:txBody>
      </p:sp>
      <p:sp>
        <p:nvSpPr>
          <p:cNvPr id="2" name="Title 1"/>
          <p:cNvSpPr>
            <a:spLocks noGrp="1"/>
          </p:cNvSpPr>
          <p:nvPr>
            <p:ph type="ctrTitle"/>
          </p:nvPr>
        </p:nvSpPr>
        <p:spPr>
          <a:xfrm>
            <a:off x="685800" y="2130425"/>
            <a:ext cx="7772400" cy="2593975"/>
          </a:xfrm>
        </p:spPr>
        <p:txBody>
          <a:bodyPr/>
          <a:lstStyle>
            <a:lvl1pPr>
              <a:defRPr>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8032013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52600"/>
            <a:ext cx="8229600" cy="437356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7"/>
          <p:cNvSpPr>
            <a:spLocks noGrp="1"/>
          </p:cNvSpPr>
          <p:nvPr>
            <p:ph type="title"/>
          </p:nvPr>
        </p:nvSpPr>
        <p:spPr/>
        <p:txBody>
          <a:bodyPr/>
          <a:lstStyle/>
          <a:p>
            <a:r>
              <a:rPr lang="en-US" dirty="0" smtClean="0"/>
              <a:t>Click to edit Master title style</a:t>
            </a:r>
            <a:endParaRPr lang="en-US" dirty="0"/>
          </a:p>
        </p:txBody>
      </p:sp>
      <p:sp>
        <p:nvSpPr>
          <p:cNvPr id="4" name="Slide Number Placeholder 5"/>
          <p:cNvSpPr>
            <a:spLocks noGrp="1"/>
          </p:cNvSpPr>
          <p:nvPr>
            <p:ph type="sldNum" sz="quarter" idx="10"/>
          </p:nvPr>
        </p:nvSpPr>
        <p:spPr/>
        <p:txBody>
          <a:bodyPr/>
          <a:lstStyle>
            <a:lvl1pPr defTabSz="914400" eaLnBrk="0" hangingPunct="0">
              <a:buClrTx/>
              <a:buSzTx/>
              <a:buFontTx/>
              <a:buNone/>
              <a:defRPr>
                <a:latin typeface="Arial" panose="020B0604020202020204" pitchFamily="34" charset="0"/>
              </a:defRPr>
            </a:lvl1pPr>
          </a:lstStyle>
          <a:p>
            <a:pPr>
              <a:defRPr/>
            </a:pPr>
            <a:fld id="{E949C025-9410-41EA-BD78-EC6AAA8EF884}" type="slidenum">
              <a:rPr lang="en-US" altLang="zh-TW"/>
              <a:pPr>
                <a:defRPr/>
              </a:pPr>
              <a:t>‹#›</a:t>
            </a:fld>
            <a:endParaRPr lang="en-US" altLang="zh-TW"/>
          </a:p>
        </p:txBody>
      </p:sp>
      <p:sp>
        <p:nvSpPr>
          <p:cNvPr id="5" name="Footer Placeholder 10"/>
          <p:cNvSpPr>
            <a:spLocks noGrp="1"/>
          </p:cNvSpPr>
          <p:nvPr>
            <p:ph type="ftr" sz="quarter" idx="11"/>
          </p:nvPr>
        </p:nvSpPr>
        <p:spPr>
          <a:xfrm>
            <a:off x="0" y="6492875"/>
            <a:ext cx="7086600" cy="365125"/>
          </a:xfrm>
        </p:spPr>
        <p:txBody>
          <a:bodyPr rtlCol="0"/>
          <a:lstStyle>
            <a:lvl1pPr defTabSz="914400" eaLnBrk="0" hangingPunct="0">
              <a:buClrTx/>
              <a:buSzTx/>
              <a:buFontTx/>
              <a:buNone/>
              <a:defRPr sz="800">
                <a:solidFill>
                  <a:prstClr val="white"/>
                </a:solidFill>
                <a:latin typeface="Arial" pitchFamily="34" charset="0"/>
              </a:defRPr>
            </a:lvl1pPr>
          </a:lstStyle>
          <a:p>
            <a:pPr>
              <a:defRPr/>
            </a:pPr>
            <a:endParaRPr lang="en-US" altLang="zh-TW"/>
          </a:p>
        </p:txBody>
      </p:sp>
    </p:spTree>
    <p:extLst>
      <p:ext uri="{BB962C8B-B14F-4D97-AF65-F5344CB8AC3E}">
        <p14:creationId xmlns:p14="http://schemas.microsoft.com/office/powerpoint/2010/main" val="8920201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Slide Number Placeholder 5"/>
          <p:cNvSpPr>
            <a:spLocks noGrp="1"/>
          </p:cNvSpPr>
          <p:nvPr>
            <p:ph type="sldNum" sz="quarter" idx="10"/>
          </p:nvPr>
        </p:nvSpPr>
        <p:spPr/>
        <p:txBody>
          <a:bodyPr/>
          <a:lstStyle>
            <a:lvl1pPr defTabSz="914400" eaLnBrk="0" hangingPunct="0">
              <a:buClrTx/>
              <a:buSzTx/>
              <a:buFontTx/>
              <a:buNone/>
              <a:defRPr>
                <a:latin typeface="Arial" panose="020B0604020202020204" pitchFamily="34" charset="0"/>
              </a:defRPr>
            </a:lvl1pPr>
          </a:lstStyle>
          <a:p>
            <a:pPr>
              <a:defRPr/>
            </a:pPr>
            <a:fld id="{38BF974D-E134-4CDC-B22C-BEE9B8B51FA5}" type="slidenum">
              <a:rPr lang="en-US" altLang="zh-TW"/>
              <a:pPr>
                <a:defRPr/>
              </a:pPr>
              <a:t>‹#›</a:t>
            </a:fld>
            <a:endParaRPr lang="en-US" altLang="zh-TW"/>
          </a:p>
        </p:txBody>
      </p:sp>
      <p:sp>
        <p:nvSpPr>
          <p:cNvPr id="5" name="Footer Placeholder 10"/>
          <p:cNvSpPr>
            <a:spLocks noGrp="1"/>
          </p:cNvSpPr>
          <p:nvPr>
            <p:ph type="ftr" sz="quarter" idx="11"/>
          </p:nvPr>
        </p:nvSpPr>
        <p:spPr>
          <a:xfrm>
            <a:off x="0" y="6492875"/>
            <a:ext cx="5943600" cy="365125"/>
          </a:xfrm>
        </p:spPr>
        <p:txBody>
          <a:bodyPr rtlCol="0"/>
          <a:lstStyle>
            <a:lvl1pPr defTabSz="914400" eaLnBrk="0" hangingPunct="0">
              <a:buClrTx/>
              <a:buSzTx/>
              <a:buFontTx/>
              <a:buNone/>
              <a:defRPr sz="800">
                <a:solidFill>
                  <a:prstClr val="white"/>
                </a:solidFill>
                <a:latin typeface="Arial" pitchFamily="34" charset="0"/>
              </a:defRPr>
            </a:lvl1pPr>
          </a:lstStyle>
          <a:p>
            <a:pPr>
              <a:defRPr/>
            </a:pPr>
            <a:endParaRPr lang="en-US" altLang="zh-TW"/>
          </a:p>
        </p:txBody>
      </p:sp>
    </p:spTree>
    <p:extLst>
      <p:ext uri="{BB962C8B-B14F-4D97-AF65-F5344CB8AC3E}">
        <p14:creationId xmlns:p14="http://schemas.microsoft.com/office/powerpoint/2010/main" val="41243206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10"/>
          </p:nvPr>
        </p:nvSpPr>
        <p:spPr/>
        <p:txBody>
          <a:bodyPr/>
          <a:lstStyle>
            <a:lvl1pPr defTabSz="914400" eaLnBrk="0" hangingPunct="0">
              <a:buClrTx/>
              <a:buSzTx/>
              <a:buFontTx/>
              <a:buNone/>
              <a:defRPr>
                <a:latin typeface="Arial" panose="020B0604020202020204" pitchFamily="34" charset="0"/>
              </a:defRPr>
            </a:lvl1pPr>
          </a:lstStyle>
          <a:p>
            <a:pPr>
              <a:defRPr/>
            </a:pPr>
            <a:fld id="{D15872E6-084C-49BE-87F0-240ED883A481}" type="slidenum">
              <a:rPr lang="en-US" altLang="zh-TW"/>
              <a:pPr>
                <a:defRPr/>
              </a:pPr>
              <a:t>‹#›</a:t>
            </a:fld>
            <a:endParaRPr lang="en-US" altLang="zh-TW"/>
          </a:p>
        </p:txBody>
      </p:sp>
      <p:sp>
        <p:nvSpPr>
          <p:cNvPr id="6" name="Footer Placeholder 10"/>
          <p:cNvSpPr>
            <a:spLocks noGrp="1"/>
          </p:cNvSpPr>
          <p:nvPr>
            <p:ph type="ftr" sz="quarter" idx="11"/>
          </p:nvPr>
        </p:nvSpPr>
        <p:spPr>
          <a:xfrm>
            <a:off x="0" y="6492875"/>
            <a:ext cx="5867400" cy="365125"/>
          </a:xfrm>
        </p:spPr>
        <p:txBody>
          <a:bodyPr rtlCol="0"/>
          <a:lstStyle>
            <a:lvl1pPr defTabSz="914400" eaLnBrk="0" hangingPunct="0">
              <a:buClrTx/>
              <a:buSzTx/>
              <a:buFontTx/>
              <a:buNone/>
              <a:defRPr sz="800">
                <a:solidFill>
                  <a:prstClr val="white"/>
                </a:solidFill>
                <a:latin typeface="Arial" pitchFamily="34" charset="0"/>
              </a:defRPr>
            </a:lvl1pPr>
          </a:lstStyle>
          <a:p>
            <a:pPr>
              <a:defRPr/>
            </a:pPr>
            <a:endParaRPr lang="en-US" altLang="zh-TW"/>
          </a:p>
        </p:txBody>
      </p:sp>
    </p:spTree>
    <p:extLst>
      <p:ext uri="{BB962C8B-B14F-4D97-AF65-F5344CB8AC3E}">
        <p14:creationId xmlns:p14="http://schemas.microsoft.com/office/powerpoint/2010/main" val="42095644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5"/>
          <p:cNvSpPr>
            <a:spLocks noGrp="1"/>
          </p:cNvSpPr>
          <p:nvPr>
            <p:ph type="sldNum" sz="quarter" idx="10"/>
          </p:nvPr>
        </p:nvSpPr>
        <p:spPr/>
        <p:txBody>
          <a:bodyPr/>
          <a:lstStyle>
            <a:lvl1pPr defTabSz="914400" eaLnBrk="0" hangingPunct="0">
              <a:buClrTx/>
              <a:buSzTx/>
              <a:buFontTx/>
              <a:buNone/>
              <a:defRPr>
                <a:latin typeface="Arial" panose="020B0604020202020204" pitchFamily="34" charset="0"/>
              </a:defRPr>
            </a:lvl1pPr>
          </a:lstStyle>
          <a:p>
            <a:pPr>
              <a:defRPr/>
            </a:pPr>
            <a:fld id="{7785B686-B52E-4A07-8814-18DB52359B9B}" type="slidenum">
              <a:rPr lang="en-US" altLang="zh-TW"/>
              <a:pPr>
                <a:defRPr/>
              </a:pPr>
              <a:t>‹#›</a:t>
            </a:fld>
            <a:endParaRPr lang="en-US" altLang="zh-TW"/>
          </a:p>
        </p:txBody>
      </p:sp>
      <p:sp>
        <p:nvSpPr>
          <p:cNvPr id="8" name="Footer Placeholder 10"/>
          <p:cNvSpPr>
            <a:spLocks noGrp="1"/>
          </p:cNvSpPr>
          <p:nvPr>
            <p:ph type="ftr" sz="quarter" idx="11"/>
          </p:nvPr>
        </p:nvSpPr>
        <p:spPr>
          <a:xfrm>
            <a:off x="0" y="6492875"/>
            <a:ext cx="5867400" cy="365125"/>
          </a:xfrm>
        </p:spPr>
        <p:txBody>
          <a:bodyPr rtlCol="0"/>
          <a:lstStyle>
            <a:lvl1pPr defTabSz="914400" eaLnBrk="0" hangingPunct="0">
              <a:buClrTx/>
              <a:buSzTx/>
              <a:buFontTx/>
              <a:buNone/>
              <a:defRPr sz="800">
                <a:solidFill>
                  <a:prstClr val="white"/>
                </a:solidFill>
                <a:latin typeface="Arial" pitchFamily="34" charset="0"/>
              </a:defRPr>
            </a:lvl1pPr>
          </a:lstStyle>
          <a:p>
            <a:pPr>
              <a:defRPr/>
            </a:pPr>
            <a:endParaRPr lang="en-US" altLang="zh-TW"/>
          </a:p>
        </p:txBody>
      </p:sp>
    </p:spTree>
    <p:extLst>
      <p:ext uri="{BB962C8B-B14F-4D97-AF65-F5344CB8AC3E}">
        <p14:creationId xmlns:p14="http://schemas.microsoft.com/office/powerpoint/2010/main" val="23066624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5"/>
          <p:cNvSpPr>
            <a:spLocks noGrp="1"/>
          </p:cNvSpPr>
          <p:nvPr>
            <p:ph type="sldNum" sz="quarter" idx="10"/>
          </p:nvPr>
        </p:nvSpPr>
        <p:spPr/>
        <p:txBody>
          <a:bodyPr/>
          <a:lstStyle>
            <a:lvl1pPr defTabSz="914400" eaLnBrk="0" hangingPunct="0">
              <a:buClrTx/>
              <a:buSzTx/>
              <a:buFontTx/>
              <a:buNone/>
              <a:defRPr>
                <a:latin typeface="Arial" panose="020B0604020202020204" pitchFamily="34" charset="0"/>
              </a:defRPr>
            </a:lvl1pPr>
          </a:lstStyle>
          <a:p>
            <a:pPr>
              <a:defRPr/>
            </a:pPr>
            <a:fld id="{C694B5FA-0C0B-4642-9027-28C104ADD40F}" type="slidenum">
              <a:rPr lang="en-US" altLang="zh-TW"/>
              <a:pPr>
                <a:defRPr/>
              </a:pPr>
              <a:t>‹#›</a:t>
            </a:fld>
            <a:endParaRPr lang="en-US" altLang="zh-TW"/>
          </a:p>
        </p:txBody>
      </p:sp>
      <p:sp>
        <p:nvSpPr>
          <p:cNvPr id="4" name="Footer Placeholder 10"/>
          <p:cNvSpPr>
            <a:spLocks noGrp="1"/>
          </p:cNvSpPr>
          <p:nvPr>
            <p:ph type="ftr" sz="quarter" idx="11"/>
          </p:nvPr>
        </p:nvSpPr>
        <p:spPr>
          <a:xfrm>
            <a:off x="0" y="6492875"/>
            <a:ext cx="5791200" cy="365125"/>
          </a:xfrm>
        </p:spPr>
        <p:txBody>
          <a:bodyPr rtlCol="0"/>
          <a:lstStyle>
            <a:lvl1pPr defTabSz="914400" eaLnBrk="0" hangingPunct="0">
              <a:buClrTx/>
              <a:buSzTx/>
              <a:buFontTx/>
              <a:buNone/>
              <a:defRPr sz="800">
                <a:solidFill>
                  <a:prstClr val="white"/>
                </a:solidFill>
                <a:latin typeface="Arial" pitchFamily="34" charset="0"/>
              </a:defRPr>
            </a:lvl1pPr>
          </a:lstStyle>
          <a:p>
            <a:pPr>
              <a:defRPr/>
            </a:pPr>
            <a:endParaRPr lang="en-US" altLang="zh-TW"/>
          </a:p>
        </p:txBody>
      </p:sp>
    </p:spTree>
    <p:extLst>
      <p:ext uri="{BB962C8B-B14F-4D97-AF65-F5344CB8AC3E}">
        <p14:creationId xmlns:p14="http://schemas.microsoft.com/office/powerpoint/2010/main" val="20740938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defTabSz="914400" eaLnBrk="0" hangingPunct="0">
              <a:buClrTx/>
              <a:buSzTx/>
              <a:buFontTx/>
              <a:buNone/>
              <a:defRPr>
                <a:latin typeface="Arial" panose="020B0604020202020204" pitchFamily="34" charset="0"/>
              </a:defRPr>
            </a:lvl1pPr>
          </a:lstStyle>
          <a:p>
            <a:pPr>
              <a:defRPr/>
            </a:pPr>
            <a:fld id="{F1D54A09-C8FD-441C-86F8-03BD83997BD9}" type="slidenum">
              <a:rPr lang="en-US" altLang="zh-TW"/>
              <a:pPr>
                <a:defRPr/>
              </a:pPr>
              <a:t>‹#›</a:t>
            </a:fld>
            <a:endParaRPr lang="en-US" altLang="zh-TW"/>
          </a:p>
        </p:txBody>
      </p:sp>
      <p:sp>
        <p:nvSpPr>
          <p:cNvPr id="3" name="Footer Placeholder 10"/>
          <p:cNvSpPr>
            <a:spLocks noGrp="1"/>
          </p:cNvSpPr>
          <p:nvPr>
            <p:ph type="ftr" sz="quarter" idx="11"/>
          </p:nvPr>
        </p:nvSpPr>
        <p:spPr>
          <a:xfrm>
            <a:off x="0" y="6492875"/>
            <a:ext cx="5867400" cy="365125"/>
          </a:xfrm>
        </p:spPr>
        <p:txBody>
          <a:bodyPr rtlCol="0"/>
          <a:lstStyle>
            <a:lvl1pPr defTabSz="914400" eaLnBrk="0" hangingPunct="0">
              <a:buClrTx/>
              <a:buSzTx/>
              <a:buFontTx/>
              <a:buNone/>
              <a:defRPr sz="800">
                <a:solidFill>
                  <a:prstClr val="white"/>
                </a:solidFill>
                <a:latin typeface="Arial" pitchFamily="34" charset="0"/>
              </a:defRPr>
            </a:lvl1pPr>
          </a:lstStyle>
          <a:p>
            <a:pPr>
              <a:defRPr/>
            </a:pPr>
            <a:endParaRPr lang="en-US" altLang="zh-TW"/>
          </a:p>
        </p:txBody>
      </p:sp>
    </p:spTree>
    <p:extLst>
      <p:ext uri="{BB962C8B-B14F-4D97-AF65-F5344CB8AC3E}">
        <p14:creationId xmlns:p14="http://schemas.microsoft.com/office/powerpoint/2010/main" val="1183367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defTabSz="914400" eaLnBrk="0" hangingPunct="0">
              <a:buClrTx/>
              <a:buSzTx/>
              <a:buFontTx/>
              <a:buNone/>
              <a:defRPr>
                <a:latin typeface="Arial" panose="020B0604020202020204" pitchFamily="34" charset="0"/>
              </a:defRPr>
            </a:lvl1pPr>
          </a:lstStyle>
          <a:p>
            <a:pPr>
              <a:defRPr/>
            </a:pPr>
            <a:fld id="{34B12FF1-4978-4FE8-8A5D-9C5E2716C23A}" type="slidenum">
              <a:rPr lang="en-US" altLang="zh-TW"/>
              <a:pPr>
                <a:defRPr/>
              </a:pPr>
              <a:t>‹#›</a:t>
            </a:fld>
            <a:endParaRPr lang="en-US" altLang="zh-TW"/>
          </a:p>
        </p:txBody>
      </p:sp>
      <p:sp>
        <p:nvSpPr>
          <p:cNvPr id="6" name="Footer Placeholder 10"/>
          <p:cNvSpPr>
            <a:spLocks noGrp="1"/>
          </p:cNvSpPr>
          <p:nvPr>
            <p:ph type="ftr" sz="quarter" idx="11"/>
          </p:nvPr>
        </p:nvSpPr>
        <p:spPr>
          <a:xfrm>
            <a:off x="0" y="6492875"/>
            <a:ext cx="5867400" cy="365125"/>
          </a:xfrm>
        </p:spPr>
        <p:txBody>
          <a:bodyPr rtlCol="0"/>
          <a:lstStyle>
            <a:lvl1pPr defTabSz="914400" eaLnBrk="0" hangingPunct="0">
              <a:buClrTx/>
              <a:buSzTx/>
              <a:buFontTx/>
              <a:buNone/>
              <a:defRPr sz="800">
                <a:solidFill>
                  <a:prstClr val="white"/>
                </a:solidFill>
                <a:latin typeface="Arial" pitchFamily="34" charset="0"/>
              </a:defRPr>
            </a:lvl1pPr>
          </a:lstStyle>
          <a:p>
            <a:pPr>
              <a:defRPr/>
            </a:pPr>
            <a:endParaRPr lang="en-US" altLang="zh-TW"/>
          </a:p>
        </p:txBody>
      </p:sp>
    </p:spTree>
    <p:extLst>
      <p:ext uri="{BB962C8B-B14F-4D97-AF65-F5344CB8AC3E}">
        <p14:creationId xmlns:p14="http://schemas.microsoft.com/office/powerpoint/2010/main" val="1056683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3"/>
          <p:cNvSpPr>
            <a:spLocks noGrp="1" noChangeArrowheads="1"/>
          </p:cNvSpPr>
          <p:nvPr>
            <p:ph type="sldNum" sz="quarter" idx="10"/>
          </p:nvPr>
        </p:nvSpPr>
        <p:spPr/>
        <p:txBody>
          <a:bodyPr/>
          <a:lstStyle>
            <a:lvl1pPr>
              <a:defRPr/>
            </a:lvl1pPr>
          </a:lstStyle>
          <a:p>
            <a:pPr>
              <a:defRPr/>
            </a:pPr>
            <a:r>
              <a:rPr lang="en-US"/>
              <a:t>Slide 1- </a:t>
            </a:r>
            <a:fld id="{D12D5C4B-40CC-4C0D-91C3-BC551E4F9AB8}" type="slidenum">
              <a:rPr lang="en-US"/>
              <a:pPr>
                <a:defRPr/>
              </a:pPr>
              <a:t>‹#›</a:t>
            </a:fld>
            <a:endParaRPr lang="en-CA" altLang="zh-TW">
              <a:ea typeface="新細明體" panose="02020500000000000000" pitchFamily="18" charset="-120"/>
            </a:endParaRPr>
          </a:p>
        </p:txBody>
      </p:sp>
    </p:spTree>
    <p:extLst>
      <p:ext uri="{BB962C8B-B14F-4D97-AF65-F5344CB8AC3E}">
        <p14:creationId xmlns:p14="http://schemas.microsoft.com/office/powerpoint/2010/main" val="2359492039"/>
      </p:ext>
    </p:extLst>
  </p:cSld>
  <p:clrMapOvr>
    <a:overrideClrMapping bg1="lt1" tx1="dk1" bg2="lt2" tx2="dk2" accent1="accent1" accent2="accent2" accent3="accent3" accent4="accent4" accent5="accent5" accent6="accent6" hlink="hlink" folHlink="folHlink"/>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defTabSz="914400" eaLnBrk="0" hangingPunct="0">
              <a:buClrTx/>
              <a:buSzTx/>
              <a:buFontTx/>
              <a:buNone/>
              <a:defRPr>
                <a:latin typeface="Arial" panose="020B0604020202020204" pitchFamily="34" charset="0"/>
              </a:defRPr>
            </a:lvl1pPr>
          </a:lstStyle>
          <a:p>
            <a:pPr>
              <a:defRPr/>
            </a:pPr>
            <a:fld id="{529CBCE3-F0AE-49BF-8A31-71D3DD4F762D}" type="slidenum">
              <a:rPr lang="en-US" altLang="zh-TW"/>
              <a:pPr>
                <a:defRPr/>
              </a:pPr>
              <a:t>‹#›</a:t>
            </a:fld>
            <a:endParaRPr lang="en-US" altLang="zh-TW"/>
          </a:p>
        </p:txBody>
      </p:sp>
      <p:sp>
        <p:nvSpPr>
          <p:cNvPr id="6" name="Footer Placeholder 10"/>
          <p:cNvSpPr>
            <a:spLocks noGrp="1"/>
          </p:cNvSpPr>
          <p:nvPr>
            <p:ph type="ftr" sz="quarter" idx="11"/>
          </p:nvPr>
        </p:nvSpPr>
        <p:spPr/>
        <p:txBody>
          <a:bodyPr/>
          <a:lstStyle>
            <a:lvl1pPr defTabSz="914400" eaLnBrk="0" hangingPunct="0">
              <a:buClrTx/>
              <a:buSzTx/>
              <a:buFontTx/>
              <a:buNone/>
              <a:defRPr smtClean="0">
                <a:latin typeface="Arial" panose="020B0604020202020204" pitchFamily="34" charset="0"/>
              </a:defRPr>
            </a:lvl1pPr>
          </a:lstStyle>
          <a:p>
            <a:pPr>
              <a:defRPr/>
            </a:pPr>
            <a:endParaRPr lang="en-US" altLang="zh-TW"/>
          </a:p>
        </p:txBody>
      </p:sp>
    </p:spTree>
    <p:extLst>
      <p:ext uri="{BB962C8B-B14F-4D97-AF65-F5344CB8AC3E}">
        <p14:creationId xmlns:p14="http://schemas.microsoft.com/office/powerpoint/2010/main" val="1624832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defTabSz="914400" eaLnBrk="0" hangingPunct="0">
              <a:buClrTx/>
              <a:buSzTx/>
              <a:buFontTx/>
              <a:buNone/>
              <a:defRPr>
                <a:latin typeface="Arial" panose="020B0604020202020204" pitchFamily="34" charset="0"/>
              </a:defRPr>
            </a:lvl1pPr>
          </a:lstStyle>
          <a:p>
            <a:pPr>
              <a:defRPr/>
            </a:pPr>
            <a:fld id="{A300A22C-2C13-4EC1-9788-CE338414692F}" type="slidenum">
              <a:rPr lang="en-US" altLang="zh-TW"/>
              <a:pPr>
                <a:defRPr/>
              </a:pPr>
              <a:t>‹#›</a:t>
            </a:fld>
            <a:endParaRPr lang="en-US" altLang="zh-TW"/>
          </a:p>
        </p:txBody>
      </p:sp>
      <p:sp>
        <p:nvSpPr>
          <p:cNvPr id="5" name="Footer Placeholder 10"/>
          <p:cNvSpPr>
            <a:spLocks noGrp="1"/>
          </p:cNvSpPr>
          <p:nvPr>
            <p:ph type="ftr" sz="quarter" idx="11"/>
          </p:nvPr>
        </p:nvSpPr>
        <p:spPr/>
        <p:txBody>
          <a:bodyPr/>
          <a:lstStyle>
            <a:lvl1pPr defTabSz="914400" eaLnBrk="0" hangingPunct="0">
              <a:buClrTx/>
              <a:buSzTx/>
              <a:buFontTx/>
              <a:buNone/>
              <a:defRPr smtClean="0">
                <a:latin typeface="Arial" panose="020B0604020202020204" pitchFamily="34" charset="0"/>
              </a:defRPr>
            </a:lvl1pPr>
          </a:lstStyle>
          <a:p>
            <a:pPr>
              <a:defRPr/>
            </a:pPr>
            <a:endParaRPr lang="en-US" altLang="zh-TW"/>
          </a:p>
        </p:txBody>
      </p:sp>
    </p:spTree>
    <p:extLst>
      <p:ext uri="{BB962C8B-B14F-4D97-AF65-F5344CB8AC3E}">
        <p14:creationId xmlns:p14="http://schemas.microsoft.com/office/powerpoint/2010/main" val="34311269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5"/>
          <p:cNvSpPr>
            <a:spLocks noGrp="1"/>
          </p:cNvSpPr>
          <p:nvPr>
            <p:ph type="sldNum" sz="quarter" idx="10"/>
          </p:nvPr>
        </p:nvSpPr>
        <p:spPr/>
        <p:txBody>
          <a:bodyPr/>
          <a:lstStyle>
            <a:lvl1pPr defTabSz="914400" eaLnBrk="0" hangingPunct="0">
              <a:buClrTx/>
              <a:buSzTx/>
              <a:buFontTx/>
              <a:buNone/>
              <a:defRPr>
                <a:latin typeface="Arial" panose="020B0604020202020204" pitchFamily="34" charset="0"/>
              </a:defRPr>
            </a:lvl1pPr>
          </a:lstStyle>
          <a:p>
            <a:pPr>
              <a:defRPr/>
            </a:pPr>
            <a:fld id="{5E66723A-7699-459F-9B07-704D719339FF}" type="slidenum">
              <a:rPr lang="en-US" altLang="zh-TW"/>
              <a:pPr>
                <a:defRPr/>
              </a:pPr>
              <a:t>‹#›</a:t>
            </a:fld>
            <a:endParaRPr lang="en-US" altLang="zh-TW"/>
          </a:p>
        </p:txBody>
      </p:sp>
      <p:sp>
        <p:nvSpPr>
          <p:cNvPr id="5" name="Footer Placeholder 10"/>
          <p:cNvSpPr>
            <a:spLocks noGrp="1"/>
          </p:cNvSpPr>
          <p:nvPr>
            <p:ph type="ftr" sz="quarter" idx="11"/>
          </p:nvPr>
        </p:nvSpPr>
        <p:spPr/>
        <p:txBody>
          <a:bodyPr/>
          <a:lstStyle>
            <a:lvl1pPr defTabSz="914400" eaLnBrk="0" hangingPunct="0">
              <a:buClrTx/>
              <a:buSzTx/>
              <a:buFontTx/>
              <a:buNone/>
              <a:defRPr smtClean="0">
                <a:latin typeface="Arial" panose="020B0604020202020204" pitchFamily="34" charset="0"/>
              </a:defRPr>
            </a:lvl1pPr>
          </a:lstStyle>
          <a:p>
            <a:pPr>
              <a:defRPr/>
            </a:pPr>
            <a:endParaRPr lang="en-US" altLang="zh-TW"/>
          </a:p>
        </p:txBody>
      </p:sp>
    </p:spTree>
    <p:extLst>
      <p:ext uri="{BB962C8B-B14F-4D97-AF65-F5344CB8AC3E}">
        <p14:creationId xmlns:p14="http://schemas.microsoft.com/office/powerpoint/2010/main" val="9507794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1"/>
            <a:ext cx="8067675" cy="1143000"/>
          </a:xfrm>
        </p:spPr>
        <p:txBody>
          <a:bodyPr/>
          <a:lstStyle/>
          <a:p>
            <a:r>
              <a:rPr lang="en-US" dirty="0" smtClean="0"/>
              <a:t>Click to edit Master title style</a:t>
            </a:r>
            <a:endParaRPr lang="en-US" dirty="0"/>
          </a:p>
        </p:txBody>
      </p:sp>
      <p:sp>
        <p:nvSpPr>
          <p:cNvPr id="3" name="Text Placeholder 2"/>
          <p:cNvSpPr>
            <a:spLocks noGrp="1"/>
          </p:cNvSpPr>
          <p:nvPr>
            <p:ph type="body" sz="half" idx="1"/>
          </p:nvPr>
        </p:nvSpPr>
        <p:spPr>
          <a:xfrm>
            <a:off x="533400" y="1981200"/>
            <a:ext cx="3957638" cy="42576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3438" y="1981200"/>
            <a:ext cx="3957637" cy="20526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3438" y="4186238"/>
            <a:ext cx="3957637" cy="20526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idx="10"/>
          </p:nvPr>
        </p:nvSpPr>
        <p:spPr>
          <a:xfrm>
            <a:off x="533400" y="6324600"/>
            <a:ext cx="5857875" cy="396875"/>
          </a:xfrm>
        </p:spPr>
        <p:txBody>
          <a:bodyPr/>
          <a:lstStyle>
            <a:lvl1pPr>
              <a:defRPr smtClean="0">
                <a:latin typeface="Arial" panose="020B0604020202020204" pitchFamily="34" charset="0"/>
              </a:defRPr>
            </a:lvl1pPr>
          </a:lstStyle>
          <a:p>
            <a:pPr>
              <a:defRPr/>
            </a:pPr>
            <a:endParaRPr lang="en-US" altLang="zh-TW"/>
          </a:p>
        </p:txBody>
      </p:sp>
      <p:sp>
        <p:nvSpPr>
          <p:cNvPr id="7" name="Slide Number Placeholder 6"/>
          <p:cNvSpPr>
            <a:spLocks noGrp="1"/>
          </p:cNvSpPr>
          <p:nvPr>
            <p:ph type="sldNum" idx="11"/>
          </p:nvPr>
        </p:nvSpPr>
        <p:spPr>
          <a:xfrm>
            <a:off x="6553200" y="6324600"/>
            <a:ext cx="1895475" cy="396875"/>
          </a:xfrm>
        </p:spPr>
        <p:txBody>
          <a:bodyPr/>
          <a:lstStyle>
            <a:lvl1pPr defTabSz="914400" eaLnBrk="0" hangingPunct="0">
              <a:buClrTx/>
              <a:buSzTx/>
              <a:buFontTx/>
              <a:buNone/>
              <a:defRPr>
                <a:latin typeface="Arial" panose="020B0604020202020204" pitchFamily="34" charset="0"/>
              </a:defRPr>
            </a:lvl1pPr>
          </a:lstStyle>
          <a:p>
            <a:pPr>
              <a:defRPr/>
            </a:pPr>
            <a:fld id="{F470601E-8CB8-42A7-8987-F7D8E8EC4ACF}" type="slidenum">
              <a:rPr lang="en-US" altLang="zh-TW"/>
              <a:pPr>
                <a:defRPr/>
              </a:pPr>
              <a:t>‹#›</a:t>
            </a:fld>
            <a:endParaRPr lang="en-US" altLang="zh-TW"/>
          </a:p>
        </p:txBody>
      </p:sp>
    </p:spTree>
    <p:extLst>
      <p:ext uri="{BB962C8B-B14F-4D97-AF65-F5344CB8AC3E}">
        <p14:creationId xmlns:p14="http://schemas.microsoft.com/office/powerpoint/2010/main" val="16851256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lvl1pPr>
              <a:defRPr/>
            </a:lvl1pPr>
          </a:lstStyle>
          <a:p>
            <a:pPr>
              <a:defRPr/>
            </a:pPr>
            <a:fld id="{32B0BA96-EC1B-4E02-9FD8-1A517A302F90}" type="datetimeFigureOut">
              <a:rPr lang="zh-TW" altLang="en-US"/>
              <a:pPr>
                <a:defRPr/>
              </a:pPr>
              <a:t>2021/9/8</a:t>
            </a:fld>
            <a:endParaRPr lang="zh-TW" altLang="en-US"/>
          </a:p>
        </p:txBody>
      </p:sp>
      <p:sp>
        <p:nvSpPr>
          <p:cNvPr id="5" name="頁尾版面配置區 4"/>
          <p:cNvSpPr>
            <a:spLocks noGrp="1"/>
          </p:cNvSpPr>
          <p:nvPr>
            <p:ph type="ftr" sz="quarter" idx="11"/>
          </p:nvPr>
        </p:nvSpPr>
        <p:spPr/>
        <p:txBody>
          <a:bodyPr/>
          <a:lstStyle>
            <a:lvl1pPr>
              <a:defRPr/>
            </a:lvl1pPr>
          </a:lstStyle>
          <a:p>
            <a:pPr>
              <a:defRPr/>
            </a:pPr>
            <a:endParaRPr lang="zh-TW" altLang="en-US"/>
          </a:p>
        </p:txBody>
      </p:sp>
      <p:sp>
        <p:nvSpPr>
          <p:cNvPr id="6" name="投影片編號版面配置區 5"/>
          <p:cNvSpPr>
            <a:spLocks noGrp="1"/>
          </p:cNvSpPr>
          <p:nvPr>
            <p:ph type="sldNum" sz="quarter" idx="12"/>
          </p:nvPr>
        </p:nvSpPr>
        <p:spPr/>
        <p:txBody>
          <a:bodyPr/>
          <a:lstStyle>
            <a:lvl1pPr>
              <a:defRPr>
                <a:latin typeface="Arial" panose="020B0604020202020204" pitchFamily="34" charset="0"/>
              </a:defRPr>
            </a:lvl1pPr>
          </a:lstStyle>
          <a:p>
            <a:pPr>
              <a:defRPr/>
            </a:pPr>
            <a:fld id="{B5E36842-891B-45A3-8BB1-DD7FC302D48C}" type="slidenum">
              <a:rPr lang="zh-TW" altLang="en-US"/>
              <a:pPr>
                <a:defRPr/>
              </a:pPr>
              <a:t>‹#›</a:t>
            </a:fld>
            <a:endParaRPr lang="zh-TW" altLang="en-US"/>
          </a:p>
        </p:txBody>
      </p:sp>
    </p:spTree>
    <p:extLst>
      <p:ext uri="{BB962C8B-B14F-4D97-AF65-F5344CB8AC3E}">
        <p14:creationId xmlns:p14="http://schemas.microsoft.com/office/powerpoint/2010/main" val="27561921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pPr>
              <a:defRPr/>
            </a:pPr>
            <a:fld id="{22524884-982D-4088-9445-DE62547CD848}" type="datetimeFigureOut">
              <a:rPr lang="zh-TW" altLang="en-US"/>
              <a:pPr>
                <a:defRPr/>
              </a:pPr>
              <a:t>2021/9/8</a:t>
            </a:fld>
            <a:endParaRPr lang="zh-TW" altLang="en-US"/>
          </a:p>
        </p:txBody>
      </p:sp>
      <p:sp>
        <p:nvSpPr>
          <p:cNvPr id="5" name="頁尾版面配置區 4"/>
          <p:cNvSpPr>
            <a:spLocks noGrp="1"/>
          </p:cNvSpPr>
          <p:nvPr>
            <p:ph type="ftr" sz="quarter" idx="11"/>
          </p:nvPr>
        </p:nvSpPr>
        <p:spPr/>
        <p:txBody>
          <a:bodyPr/>
          <a:lstStyle>
            <a:lvl1pPr>
              <a:defRPr/>
            </a:lvl1pPr>
          </a:lstStyle>
          <a:p>
            <a:pPr>
              <a:defRPr/>
            </a:pPr>
            <a:endParaRPr lang="zh-TW" altLang="en-US"/>
          </a:p>
        </p:txBody>
      </p:sp>
      <p:sp>
        <p:nvSpPr>
          <p:cNvPr id="6" name="投影片編號版面配置區 5"/>
          <p:cNvSpPr>
            <a:spLocks noGrp="1"/>
          </p:cNvSpPr>
          <p:nvPr>
            <p:ph type="sldNum" sz="quarter" idx="12"/>
          </p:nvPr>
        </p:nvSpPr>
        <p:spPr/>
        <p:txBody>
          <a:bodyPr/>
          <a:lstStyle>
            <a:lvl1pPr>
              <a:defRPr>
                <a:latin typeface="Arial" panose="020B0604020202020204" pitchFamily="34" charset="0"/>
              </a:defRPr>
            </a:lvl1pPr>
          </a:lstStyle>
          <a:p>
            <a:pPr>
              <a:defRPr/>
            </a:pPr>
            <a:fld id="{D8EF4A07-1527-43FE-8688-CE36BB3AF72C}" type="slidenum">
              <a:rPr lang="zh-TW" altLang="en-US"/>
              <a:pPr>
                <a:defRPr/>
              </a:pPr>
              <a:t>‹#›</a:t>
            </a:fld>
            <a:endParaRPr lang="zh-TW" altLang="en-US"/>
          </a:p>
        </p:txBody>
      </p:sp>
    </p:spTree>
    <p:extLst>
      <p:ext uri="{BB962C8B-B14F-4D97-AF65-F5344CB8AC3E}">
        <p14:creationId xmlns:p14="http://schemas.microsoft.com/office/powerpoint/2010/main" val="39587765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lvl1pPr>
              <a:defRPr/>
            </a:lvl1pPr>
          </a:lstStyle>
          <a:p>
            <a:pPr>
              <a:defRPr/>
            </a:pPr>
            <a:fld id="{54617418-E22D-4ACC-BA24-A71FC0EC50CA}" type="datetimeFigureOut">
              <a:rPr lang="zh-TW" altLang="en-US"/>
              <a:pPr>
                <a:defRPr/>
              </a:pPr>
              <a:t>2021/9/8</a:t>
            </a:fld>
            <a:endParaRPr lang="zh-TW" altLang="en-US"/>
          </a:p>
        </p:txBody>
      </p:sp>
      <p:sp>
        <p:nvSpPr>
          <p:cNvPr id="5" name="頁尾版面配置區 4"/>
          <p:cNvSpPr>
            <a:spLocks noGrp="1"/>
          </p:cNvSpPr>
          <p:nvPr>
            <p:ph type="ftr" sz="quarter" idx="11"/>
          </p:nvPr>
        </p:nvSpPr>
        <p:spPr/>
        <p:txBody>
          <a:bodyPr/>
          <a:lstStyle>
            <a:lvl1pPr>
              <a:defRPr/>
            </a:lvl1pPr>
          </a:lstStyle>
          <a:p>
            <a:pPr>
              <a:defRPr/>
            </a:pPr>
            <a:endParaRPr lang="zh-TW" altLang="en-US"/>
          </a:p>
        </p:txBody>
      </p:sp>
      <p:sp>
        <p:nvSpPr>
          <p:cNvPr id="6" name="投影片編號版面配置區 5"/>
          <p:cNvSpPr>
            <a:spLocks noGrp="1"/>
          </p:cNvSpPr>
          <p:nvPr>
            <p:ph type="sldNum" sz="quarter" idx="12"/>
          </p:nvPr>
        </p:nvSpPr>
        <p:spPr/>
        <p:txBody>
          <a:bodyPr/>
          <a:lstStyle>
            <a:lvl1pPr>
              <a:defRPr>
                <a:latin typeface="Arial" panose="020B0604020202020204" pitchFamily="34" charset="0"/>
              </a:defRPr>
            </a:lvl1pPr>
          </a:lstStyle>
          <a:p>
            <a:pPr>
              <a:defRPr/>
            </a:pPr>
            <a:fld id="{FD23BE2D-00C9-4F76-9FE2-B605A0B091D3}" type="slidenum">
              <a:rPr lang="zh-TW" altLang="en-US"/>
              <a:pPr>
                <a:defRPr/>
              </a:pPr>
              <a:t>‹#›</a:t>
            </a:fld>
            <a:endParaRPr lang="zh-TW" altLang="en-US"/>
          </a:p>
        </p:txBody>
      </p:sp>
    </p:spTree>
    <p:extLst>
      <p:ext uri="{BB962C8B-B14F-4D97-AF65-F5344CB8AC3E}">
        <p14:creationId xmlns:p14="http://schemas.microsoft.com/office/powerpoint/2010/main" val="27683651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3"/>
          <p:cNvSpPr>
            <a:spLocks noGrp="1"/>
          </p:cNvSpPr>
          <p:nvPr>
            <p:ph type="dt" sz="half" idx="10"/>
          </p:nvPr>
        </p:nvSpPr>
        <p:spPr/>
        <p:txBody>
          <a:bodyPr/>
          <a:lstStyle>
            <a:lvl1pPr>
              <a:defRPr/>
            </a:lvl1pPr>
          </a:lstStyle>
          <a:p>
            <a:pPr>
              <a:defRPr/>
            </a:pPr>
            <a:fld id="{858CFA1A-032E-4022-9C3E-5BFCBF9F1072}" type="datetimeFigureOut">
              <a:rPr lang="zh-TW" altLang="en-US"/>
              <a:pPr>
                <a:defRPr/>
              </a:pPr>
              <a:t>2021/9/8</a:t>
            </a:fld>
            <a:endParaRPr lang="zh-TW" altLang="en-US"/>
          </a:p>
        </p:txBody>
      </p:sp>
      <p:sp>
        <p:nvSpPr>
          <p:cNvPr id="6" name="頁尾版面配置區 4"/>
          <p:cNvSpPr>
            <a:spLocks noGrp="1"/>
          </p:cNvSpPr>
          <p:nvPr>
            <p:ph type="ftr" sz="quarter" idx="11"/>
          </p:nvPr>
        </p:nvSpPr>
        <p:spPr/>
        <p:txBody>
          <a:bodyPr/>
          <a:lstStyle>
            <a:lvl1pPr>
              <a:defRPr/>
            </a:lvl1pPr>
          </a:lstStyle>
          <a:p>
            <a:pPr>
              <a:defRPr/>
            </a:pPr>
            <a:endParaRPr lang="zh-TW" altLang="en-US"/>
          </a:p>
        </p:txBody>
      </p:sp>
      <p:sp>
        <p:nvSpPr>
          <p:cNvPr id="7" name="投影片編號版面配置區 5"/>
          <p:cNvSpPr>
            <a:spLocks noGrp="1"/>
          </p:cNvSpPr>
          <p:nvPr>
            <p:ph type="sldNum" sz="quarter" idx="12"/>
          </p:nvPr>
        </p:nvSpPr>
        <p:spPr/>
        <p:txBody>
          <a:bodyPr/>
          <a:lstStyle>
            <a:lvl1pPr>
              <a:defRPr>
                <a:latin typeface="Arial" panose="020B0604020202020204" pitchFamily="34" charset="0"/>
              </a:defRPr>
            </a:lvl1pPr>
          </a:lstStyle>
          <a:p>
            <a:pPr>
              <a:defRPr/>
            </a:pPr>
            <a:fld id="{92C28C2D-C482-4E32-8B64-DA49727FB4E7}" type="slidenum">
              <a:rPr lang="zh-TW" altLang="en-US"/>
              <a:pPr>
                <a:defRPr/>
              </a:pPr>
              <a:t>‹#›</a:t>
            </a:fld>
            <a:endParaRPr lang="zh-TW" altLang="en-US"/>
          </a:p>
        </p:txBody>
      </p:sp>
    </p:spTree>
    <p:extLst>
      <p:ext uri="{BB962C8B-B14F-4D97-AF65-F5344CB8AC3E}">
        <p14:creationId xmlns:p14="http://schemas.microsoft.com/office/powerpoint/2010/main" val="21280270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3"/>
          <p:cNvSpPr>
            <a:spLocks noGrp="1"/>
          </p:cNvSpPr>
          <p:nvPr>
            <p:ph type="dt" sz="half" idx="10"/>
          </p:nvPr>
        </p:nvSpPr>
        <p:spPr/>
        <p:txBody>
          <a:bodyPr/>
          <a:lstStyle>
            <a:lvl1pPr>
              <a:defRPr/>
            </a:lvl1pPr>
          </a:lstStyle>
          <a:p>
            <a:pPr>
              <a:defRPr/>
            </a:pPr>
            <a:fld id="{63CDC1B6-E90B-4342-A494-44AAFBD221A1}" type="datetimeFigureOut">
              <a:rPr lang="zh-TW" altLang="en-US"/>
              <a:pPr>
                <a:defRPr/>
              </a:pPr>
              <a:t>2021/9/8</a:t>
            </a:fld>
            <a:endParaRPr lang="zh-TW" altLang="en-US"/>
          </a:p>
        </p:txBody>
      </p:sp>
      <p:sp>
        <p:nvSpPr>
          <p:cNvPr id="8" name="頁尾版面配置區 4"/>
          <p:cNvSpPr>
            <a:spLocks noGrp="1"/>
          </p:cNvSpPr>
          <p:nvPr>
            <p:ph type="ftr" sz="quarter" idx="11"/>
          </p:nvPr>
        </p:nvSpPr>
        <p:spPr/>
        <p:txBody>
          <a:bodyPr/>
          <a:lstStyle>
            <a:lvl1pPr>
              <a:defRPr/>
            </a:lvl1pPr>
          </a:lstStyle>
          <a:p>
            <a:pPr>
              <a:defRPr/>
            </a:pPr>
            <a:endParaRPr lang="zh-TW" altLang="en-US"/>
          </a:p>
        </p:txBody>
      </p:sp>
      <p:sp>
        <p:nvSpPr>
          <p:cNvPr id="9" name="投影片編號版面配置區 5"/>
          <p:cNvSpPr>
            <a:spLocks noGrp="1"/>
          </p:cNvSpPr>
          <p:nvPr>
            <p:ph type="sldNum" sz="quarter" idx="12"/>
          </p:nvPr>
        </p:nvSpPr>
        <p:spPr/>
        <p:txBody>
          <a:bodyPr/>
          <a:lstStyle>
            <a:lvl1pPr>
              <a:defRPr>
                <a:latin typeface="Arial" panose="020B0604020202020204" pitchFamily="34" charset="0"/>
              </a:defRPr>
            </a:lvl1pPr>
          </a:lstStyle>
          <a:p>
            <a:pPr>
              <a:defRPr/>
            </a:pPr>
            <a:fld id="{2326DC9B-08D2-44F6-9B3F-ECA1353CB96F}" type="slidenum">
              <a:rPr lang="zh-TW" altLang="en-US"/>
              <a:pPr>
                <a:defRPr/>
              </a:pPr>
              <a:t>‹#›</a:t>
            </a:fld>
            <a:endParaRPr lang="zh-TW" altLang="en-US"/>
          </a:p>
        </p:txBody>
      </p:sp>
    </p:spTree>
    <p:extLst>
      <p:ext uri="{BB962C8B-B14F-4D97-AF65-F5344CB8AC3E}">
        <p14:creationId xmlns:p14="http://schemas.microsoft.com/office/powerpoint/2010/main" val="31765906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3"/>
          <p:cNvSpPr>
            <a:spLocks noGrp="1"/>
          </p:cNvSpPr>
          <p:nvPr>
            <p:ph type="dt" sz="half" idx="10"/>
          </p:nvPr>
        </p:nvSpPr>
        <p:spPr/>
        <p:txBody>
          <a:bodyPr/>
          <a:lstStyle>
            <a:lvl1pPr>
              <a:defRPr/>
            </a:lvl1pPr>
          </a:lstStyle>
          <a:p>
            <a:pPr>
              <a:defRPr/>
            </a:pPr>
            <a:fld id="{83DB3580-8216-4AEC-93C4-B9F33B6F6C68}" type="datetimeFigureOut">
              <a:rPr lang="zh-TW" altLang="en-US"/>
              <a:pPr>
                <a:defRPr/>
              </a:pPr>
              <a:t>2021/9/8</a:t>
            </a:fld>
            <a:endParaRPr lang="zh-TW" altLang="en-US"/>
          </a:p>
        </p:txBody>
      </p:sp>
      <p:sp>
        <p:nvSpPr>
          <p:cNvPr id="4" name="頁尾版面配置區 4"/>
          <p:cNvSpPr>
            <a:spLocks noGrp="1"/>
          </p:cNvSpPr>
          <p:nvPr>
            <p:ph type="ftr" sz="quarter" idx="11"/>
          </p:nvPr>
        </p:nvSpPr>
        <p:spPr/>
        <p:txBody>
          <a:bodyPr/>
          <a:lstStyle>
            <a:lvl1pPr>
              <a:defRPr/>
            </a:lvl1pPr>
          </a:lstStyle>
          <a:p>
            <a:pPr>
              <a:defRPr/>
            </a:pPr>
            <a:endParaRPr lang="zh-TW" altLang="en-US"/>
          </a:p>
        </p:txBody>
      </p:sp>
      <p:sp>
        <p:nvSpPr>
          <p:cNvPr id="5" name="投影片編號版面配置區 5"/>
          <p:cNvSpPr>
            <a:spLocks noGrp="1"/>
          </p:cNvSpPr>
          <p:nvPr>
            <p:ph type="sldNum" sz="quarter" idx="12"/>
          </p:nvPr>
        </p:nvSpPr>
        <p:spPr/>
        <p:txBody>
          <a:bodyPr/>
          <a:lstStyle>
            <a:lvl1pPr>
              <a:defRPr>
                <a:latin typeface="Arial" panose="020B0604020202020204" pitchFamily="34" charset="0"/>
              </a:defRPr>
            </a:lvl1pPr>
          </a:lstStyle>
          <a:p>
            <a:pPr>
              <a:defRPr/>
            </a:pPr>
            <a:fld id="{09873780-97AB-4E8D-97DD-3BA247719530}" type="slidenum">
              <a:rPr lang="zh-TW" altLang="en-US"/>
              <a:pPr>
                <a:defRPr/>
              </a:pPr>
              <a:t>‹#›</a:t>
            </a:fld>
            <a:endParaRPr lang="zh-TW" altLang="en-US"/>
          </a:p>
        </p:txBody>
      </p:sp>
    </p:spTree>
    <p:extLst>
      <p:ext uri="{BB962C8B-B14F-4D97-AF65-F5344CB8AC3E}">
        <p14:creationId xmlns:p14="http://schemas.microsoft.com/office/powerpoint/2010/main" val="1227032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3"/>
          <p:cNvSpPr>
            <a:spLocks noGrp="1" noChangeArrowheads="1"/>
          </p:cNvSpPr>
          <p:nvPr>
            <p:ph type="sldNum" sz="quarter" idx="10"/>
          </p:nvPr>
        </p:nvSpPr>
        <p:spPr>
          <a:ln/>
        </p:spPr>
        <p:txBody>
          <a:bodyPr/>
          <a:lstStyle>
            <a:lvl1pPr>
              <a:defRPr/>
            </a:lvl1pPr>
          </a:lstStyle>
          <a:p>
            <a:pPr>
              <a:defRPr/>
            </a:pPr>
            <a:r>
              <a:rPr lang="en-US"/>
              <a:t>Slide 1- </a:t>
            </a:r>
            <a:fld id="{CDA989AE-FAE3-45D6-AD3E-03DFB47F0E03}" type="slidenum">
              <a:rPr lang="en-US"/>
              <a:pPr>
                <a:defRPr/>
              </a:pPr>
              <a:t>‹#›</a:t>
            </a:fld>
            <a:endParaRPr lang="en-CA" altLang="zh-TW">
              <a:ea typeface="新細明體" panose="02020500000000000000" pitchFamily="18" charset="-120"/>
            </a:endParaRPr>
          </a:p>
        </p:txBody>
      </p:sp>
    </p:spTree>
    <p:extLst>
      <p:ext uri="{BB962C8B-B14F-4D97-AF65-F5344CB8AC3E}">
        <p14:creationId xmlns:p14="http://schemas.microsoft.com/office/powerpoint/2010/main" val="4250931260"/>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3"/>
          <p:cNvSpPr>
            <a:spLocks noGrp="1"/>
          </p:cNvSpPr>
          <p:nvPr>
            <p:ph type="dt" sz="half" idx="10"/>
          </p:nvPr>
        </p:nvSpPr>
        <p:spPr/>
        <p:txBody>
          <a:bodyPr/>
          <a:lstStyle>
            <a:lvl1pPr>
              <a:defRPr/>
            </a:lvl1pPr>
          </a:lstStyle>
          <a:p>
            <a:pPr>
              <a:defRPr/>
            </a:pPr>
            <a:fld id="{0F17E008-6D64-4E59-9987-AD24330618FA}" type="datetimeFigureOut">
              <a:rPr lang="zh-TW" altLang="en-US"/>
              <a:pPr>
                <a:defRPr/>
              </a:pPr>
              <a:t>2021/9/8</a:t>
            </a:fld>
            <a:endParaRPr lang="zh-TW" altLang="en-US"/>
          </a:p>
        </p:txBody>
      </p:sp>
      <p:sp>
        <p:nvSpPr>
          <p:cNvPr id="3" name="頁尾版面配置區 4"/>
          <p:cNvSpPr>
            <a:spLocks noGrp="1"/>
          </p:cNvSpPr>
          <p:nvPr>
            <p:ph type="ftr" sz="quarter" idx="11"/>
          </p:nvPr>
        </p:nvSpPr>
        <p:spPr/>
        <p:txBody>
          <a:bodyPr/>
          <a:lstStyle>
            <a:lvl1pPr>
              <a:defRPr/>
            </a:lvl1pPr>
          </a:lstStyle>
          <a:p>
            <a:pPr>
              <a:defRPr/>
            </a:pPr>
            <a:endParaRPr lang="zh-TW" altLang="en-US"/>
          </a:p>
        </p:txBody>
      </p:sp>
      <p:sp>
        <p:nvSpPr>
          <p:cNvPr id="4" name="投影片編號版面配置區 5"/>
          <p:cNvSpPr>
            <a:spLocks noGrp="1"/>
          </p:cNvSpPr>
          <p:nvPr>
            <p:ph type="sldNum" sz="quarter" idx="12"/>
          </p:nvPr>
        </p:nvSpPr>
        <p:spPr/>
        <p:txBody>
          <a:bodyPr/>
          <a:lstStyle>
            <a:lvl1pPr>
              <a:defRPr>
                <a:latin typeface="Arial" panose="020B0604020202020204" pitchFamily="34" charset="0"/>
              </a:defRPr>
            </a:lvl1pPr>
          </a:lstStyle>
          <a:p>
            <a:pPr>
              <a:defRPr/>
            </a:pPr>
            <a:fld id="{CD08E097-8F4B-4C91-9E03-9AD9BD4A81E9}" type="slidenum">
              <a:rPr lang="zh-TW" altLang="en-US"/>
              <a:pPr>
                <a:defRPr/>
              </a:pPr>
              <a:t>‹#›</a:t>
            </a:fld>
            <a:endParaRPr lang="zh-TW" altLang="en-US"/>
          </a:p>
        </p:txBody>
      </p:sp>
    </p:spTree>
    <p:extLst>
      <p:ext uri="{BB962C8B-B14F-4D97-AF65-F5344CB8AC3E}">
        <p14:creationId xmlns:p14="http://schemas.microsoft.com/office/powerpoint/2010/main" val="8016597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3"/>
          <p:cNvSpPr>
            <a:spLocks noGrp="1"/>
          </p:cNvSpPr>
          <p:nvPr>
            <p:ph type="dt" sz="half" idx="10"/>
          </p:nvPr>
        </p:nvSpPr>
        <p:spPr/>
        <p:txBody>
          <a:bodyPr/>
          <a:lstStyle>
            <a:lvl1pPr>
              <a:defRPr/>
            </a:lvl1pPr>
          </a:lstStyle>
          <a:p>
            <a:pPr>
              <a:defRPr/>
            </a:pPr>
            <a:fld id="{3F74DFED-6357-4819-AC79-52664C94CD9F}" type="datetimeFigureOut">
              <a:rPr lang="zh-TW" altLang="en-US"/>
              <a:pPr>
                <a:defRPr/>
              </a:pPr>
              <a:t>2021/9/8</a:t>
            </a:fld>
            <a:endParaRPr lang="zh-TW" altLang="en-US"/>
          </a:p>
        </p:txBody>
      </p:sp>
      <p:sp>
        <p:nvSpPr>
          <p:cNvPr id="6" name="頁尾版面配置區 4"/>
          <p:cNvSpPr>
            <a:spLocks noGrp="1"/>
          </p:cNvSpPr>
          <p:nvPr>
            <p:ph type="ftr" sz="quarter" idx="11"/>
          </p:nvPr>
        </p:nvSpPr>
        <p:spPr/>
        <p:txBody>
          <a:bodyPr/>
          <a:lstStyle>
            <a:lvl1pPr>
              <a:defRPr/>
            </a:lvl1pPr>
          </a:lstStyle>
          <a:p>
            <a:pPr>
              <a:defRPr/>
            </a:pPr>
            <a:endParaRPr lang="zh-TW" altLang="en-US"/>
          </a:p>
        </p:txBody>
      </p:sp>
      <p:sp>
        <p:nvSpPr>
          <p:cNvPr id="7" name="投影片編號版面配置區 5"/>
          <p:cNvSpPr>
            <a:spLocks noGrp="1"/>
          </p:cNvSpPr>
          <p:nvPr>
            <p:ph type="sldNum" sz="quarter" idx="12"/>
          </p:nvPr>
        </p:nvSpPr>
        <p:spPr/>
        <p:txBody>
          <a:bodyPr/>
          <a:lstStyle>
            <a:lvl1pPr>
              <a:defRPr>
                <a:latin typeface="Arial" panose="020B0604020202020204" pitchFamily="34" charset="0"/>
              </a:defRPr>
            </a:lvl1pPr>
          </a:lstStyle>
          <a:p>
            <a:pPr>
              <a:defRPr/>
            </a:pPr>
            <a:fld id="{93977748-1A1A-4D3B-8461-65E74BD96DE1}" type="slidenum">
              <a:rPr lang="zh-TW" altLang="en-US"/>
              <a:pPr>
                <a:defRPr/>
              </a:pPr>
              <a:t>‹#›</a:t>
            </a:fld>
            <a:endParaRPr lang="zh-TW" altLang="en-US"/>
          </a:p>
        </p:txBody>
      </p:sp>
    </p:spTree>
    <p:extLst>
      <p:ext uri="{BB962C8B-B14F-4D97-AF65-F5344CB8AC3E}">
        <p14:creationId xmlns:p14="http://schemas.microsoft.com/office/powerpoint/2010/main" val="10464484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3"/>
          <p:cNvSpPr>
            <a:spLocks noGrp="1"/>
          </p:cNvSpPr>
          <p:nvPr>
            <p:ph type="dt" sz="half" idx="10"/>
          </p:nvPr>
        </p:nvSpPr>
        <p:spPr/>
        <p:txBody>
          <a:bodyPr/>
          <a:lstStyle>
            <a:lvl1pPr>
              <a:defRPr/>
            </a:lvl1pPr>
          </a:lstStyle>
          <a:p>
            <a:pPr>
              <a:defRPr/>
            </a:pPr>
            <a:fld id="{D1FF0606-C1AC-4770-A43A-E1C88F8F0251}" type="datetimeFigureOut">
              <a:rPr lang="zh-TW" altLang="en-US"/>
              <a:pPr>
                <a:defRPr/>
              </a:pPr>
              <a:t>2021/9/8</a:t>
            </a:fld>
            <a:endParaRPr lang="zh-TW" altLang="en-US"/>
          </a:p>
        </p:txBody>
      </p:sp>
      <p:sp>
        <p:nvSpPr>
          <p:cNvPr id="6" name="頁尾版面配置區 4"/>
          <p:cNvSpPr>
            <a:spLocks noGrp="1"/>
          </p:cNvSpPr>
          <p:nvPr>
            <p:ph type="ftr" sz="quarter" idx="11"/>
          </p:nvPr>
        </p:nvSpPr>
        <p:spPr/>
        <p:txBody>
          <a:bodyPr/>
          <a:lstStyle>
            <a:lvl1pPr>
              <a:defRPr/>
            </a:lvl1pPr>
          </a:lstStyle>
          <a:p>
            <a:pPr>
              <a:defRPr/>
            </a:pPr>
            <a:endParaRPr lang="zh-TW" altLang="en-US"/>
          </a:p>
        </p:txBody>
      </p:sp>
      <p:sp>
        <p:nvSpPr>
          <p:cNvPr id="7" name="投影片編號版面配置區 5"/>
          <p:cNvSpPr>
            <a:spLocks noGrp="1"/>
          </p:cNvSpPr>
          <p:nvPr>
            <p:ph type="sldNum" sz="quarter" idx="12"/>
          </p:nvPr>
        </p:nvSpPr>
        <p:spPr/>
        <p:txBody>
          <a:bodyPr/>
          <a:lstStyle>
            <a:lvl1pPr>
              <a:defRPr>
                <a:latin typeface="Arial" panose="020B0604020202020204" pitchFamily="34" charset="0"/>
              </a:defRPr>
            </a:lvl1pPr>
          </a:lstStyle>
          <a:p>
            <a:pPr>
              <a:defRPr/>
            </a:pPr>
            <a:fld id="{2E0CD84C-0301-465F-8875-081C20B424CF}" type="slidenum">
              <a:rPr lang="zh-TW" altLang="en-US"/>
              <a:pPr>
                <a:defRPr/>
              </a:pPr>
              <a:t>‹#›</a:t>
            </a:fld>
            <a:endParaRPr lang="zh-TW" altLang="en-US"/>
          </a:p>
        </p:txBody>
      </p:sp>
    </p:spTree>
    <p:extLst>
      <p:ext uri="{BB962C8B-B14F-4D97-AF65-F5344CB8AC3E}">
        <p14:creationId xmlns:p14="http://schemas.microsoft.com/office/powerpoint/2010/main" val="12173992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pPr>
              <a:defRPr/>
            </a:pPr>
            <a:fld id="{DF9FBDC1-0DB2-41AF-A928-E8BBD8D8A56E}" type="datetimeFigureOut">
              <a:rPr lang="zh-TW" altLang="en-US"/>
              <a:pPr>
                <a:defRPr/>
              </a:pPr>
              <a:t>2021/9/8</a:t>
            </a:fld>
            <a:endParaRPr lang="zh-TW" altLang="en-US"/>
          </a:p>
        </p:txBody>
      </p:sp>
      <p:sp>
        <p:nvSpPr>
          <p:cNvPr id="5" name="頁尾版面配置區 4"/>
          <p:cNvSpPr>
            <a:spLocks noGrp="1"/>
          </p:cNvSpPr>
          <p:nvPr>
            <p:ph type="ftr" sz="quarter" idx="11"/>
          </p:nvPr>
        </p:nvSpPr>
        <p:spPr/>
        <p:txBody>
          <a:bodyPr/>
          <a:lstStyle>
            <a:lvl1pPr>
              <a:defRPr/>
            </a:lvl1pPr>
          </a:lstStyle>
          <a:p>
            <a:pPr>
              <a:defRPr/>
            </a:pPr>
            <a:endParaRPr lang="zh-TW" altLang="en-US"/>
          </a:p>
        </p:txBody>
      </p:sp>
      <p:sp>
        <p:nvSpPr>
          <p:cNvPr id="6" name="投影片編號版面配置區 5"/>
          <p:cNvSpPr>
            <a:spLocks noGrp="1"/>
          </p:cNvSpPr>
          <p:nvPr>
            <p:ph type="sldNum" sz="quarter" idx="12"/>
          </p:nvPr>
        </p:nvSpPr>
        <p:spPr/>
        <p:txBody>
          <a:bodyPr/>
          <a:lstStyle>
            <a:lvl1pPr>
              <a:defRPr>
                <a:latin typeface="Arial" panose="020B0604020202020204" pitchFamily="34" charset="0"/>
              </a:defRPr>
            </a:lvl1pPr>
          </a:lstStyle>
          <a:p>
            <a:pPr>
              <a:defRPr/>
            </a:pPr>
            <a:fld id="{C51034D3-F7DF-4EE8-A917-542BDDD02680}" type="slidenum">
              <a:rPr lang="zh-TW" altLang="en-US"/>
              <a:pPr>
                <a:defRPr/>
              </a:pPr>
              <a:t>‹#›</a:t>
            </a:fld>
            <a:endParaRPr lang="zh-TW" altLang="en-US"/>
          </a:p>
        </p:txBody>
      </p:sp>
    </p:spTree>
    <p:extLst>
      <p:ext uri="{BB962C8B-B14F-4D97-AF65-F5344CB8AC3E}">
        <p14:creationId xmlns:p14="http://schemas.microsoft.com/office/powerpoint/2010/main" val="22289392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pPr>
              <a:defRPr/>
            </a:pPr>
            <a:fld id="{62D5EB61-8DE1-436C-A93F-FD412C14C9F6}" type="datetimeFigureOut">
              <a:rPr lang="zh-TW" altLang="en-US"/>
              <a:pPr>
                <a:defRPr/>
              </a:pPr>
              <a:t>2021/9/8</a:t>
            </a:fld>
            <a:endParaRPr lang="zh-TW" altLang="en-US"/>
          </a:p>
        </p:txBody>
      </p:sp>
      <p:sp>
        <p:nvSpPr>
          <p:cNvPr id="5" name="頁尾版面配置區 4"/>
          <p:cNvSpPr>
            <a:spLocks noGrp="1"/>
          </p:cNvSpPr>
          <p:nvPr>
            <p:ph type="ftr" sz="quarter" idx="11"/>
          </p:nvPr>
        </p:nvSpPr>
        <p:spPr/>
        <p:txBody>
          <a:bodyPr/>
          <a:lstStyle>
            <a:lvl1pPr>
              <a:defRPr/>
            </a:lvl1pPr>
          </a:lstStyle>
          <a:p>
            <a:pPr>
              <a:defRPr/>
            </a:pPr>
            <a:endParaRPr lang="zh-TW" altLang="en-US"/>
          </a:p>
        </p:txBody>
      </p:sp>
      <p:sp>
        <p:nvSpPr>
          <p:cNvPr id="6" name="投影片編號版面配置區 5"/>
          <p:cNvSpPr>
            <a:spLocks noGrp="1"/>
          </p:cNvSpPr>
          <p:nvPr>
            <p:ph type="sldNum" sz="quarter" idx="12"/>
          </p:nvPr>
        </p:nvSpPr>
        <p:spPr/>
        <p:txBody>
          <a:bodyPr/>
          <a:lstStyle>
            <a:lvl1pPr>
              <a:defRPr>
                <a:latin typeface="Arial" panose="020B0604020202020204" pitchFamily="34" charset="0"/>
              </a:defRPr>
            </a:lvl1pPr>
          </a:lstStyle>
          <a:p>
            <a:pPr>
              <a:defRPr/>
            </a:pPr>
            <a:fld id="{2CD60A11-B027-4E62-AF77-81D7FD991EEB}" type="slidenum">
              <a:rPr lang="zh-TW" altLang="en-US"/>
              <a:pPr>
                <a:defRPr/>
              </a:pPr>
              <a:t>‹#›</a:t>
            </a:fld>
            <a:endParaRPr lang="zh-TW" altLang="en-US"/>
          </a:p>
        </p:txBody>
      </p:sp>
    </p:spTree>
    <p:extLst>
      <p:ext uri="{BB962C8B-B14F-4D97-AF65-F5344CB8AC3E}">
        <p14:creationId xmlns:p14="http://schemas.microsoft.com/office/powerpoint/2010/main" val="6271864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lvl1pPr>
              <a:defRPr/>
            </a:lvl1pPr>
          </a:lstStyle>
          <a:p>
            <a:pPr>
              <a:defRPr/>
            </a:pPr>
            <a:fld id="{BC9E2C3E-3121-4DEC-9BD2-131F836E1ED9}" type="datetimeFigureOut">
              <a:rPr lang="zh-TW" altLang="en-US">
                <a:solidFill>
                  <a:prstClr val="black">
                    <a:tint val="75000"/>
                  </a:prstClr>
                </a:solidFill>
              </a:rPr>
              <a:pPr>
                <a:defRPr/>
              </a:pPr>
              <a:t>2021/9/8</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lvl1pPr>
          </a:lstStyle>
          <a:p>
            <a:pPr>
              <a:defRPr/>
            </a:pPr>
            <a:fld id="{D30F5D85-75E2-42CB-AE76-92C70CEF2123}" type="slidenum">
              <a:rPr lang="zh-TW" altLang="en-US"/>
              <a:pPr>
                <a:defRPr/>
              </a:pPr>
              <a:t>‹#›</a:t>
            </a:fld>
            <a:endParaRPr lang="zh-TW" altLang="en-US"/>
          </a:p>
        </p:txBody>
      </p:sp>
    </p:spTree>
    <p:extLst>
      <p:ext uri="{BB962C8B-B14F-4D97-AF65-F5344CB8AC3E}">
        <p14:creationId xmlns:p14="http://schemas.microsoft.com/office/powerpoint/2010/main" val="22797835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pPr>
              <a:defRPr/>
            </a:pPr>
            <a:fld id="{F9E60C54-2199-46E9-B50B-3C14FFFC6999}" type="datetimeFigureOut">
              <a:rPr lang="zh-TW" altLang="en-US">
                <a:solidFill>
                  <a:prstClr val="black">
                    <a:tint val="75000"/>
                  </a:prstClr>
                </a:solidFill>
              </a:rPr>
              <a:pPr>
                <a:defRPr/>
              </a:pPr>
              <a:t>2021/9/8</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lvl1pPr>
          </a:lstStyle>
          <a:p>
            <a:pPr>
              <a:defRPr/>
            </a:pPr>
            <a:fld id="{E07C7C4B-6773-4A5D-88AE-D0C567A61163}" type="slidenum">
              <a:rPr lang="zh-TW" altLang="en-US"/>
              <a:pPr>
                <a:defRPr/>
              </a:pPr>
              <a:t>‹#›</a:t>
            </a:fld>
            <a:endParaRPr lang="zh-TW" altLang="en-US"/>
          </a:p>
        </p:txBody>
      </p:sp>
    </p:spTree>
    <p:extLst>
      <p:ext uri="{BB962C8B-B14F-4D97-AF65-F5344CB8AC3E}">
        <p14:creationId xmlns:p14="http://schemas.microsoft.com/office/powerpoint/2010/main" val="6810854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lvl1pPr>
              <a:defRPr/>
            </a:lvl1pPr>
          </a:lstStyle>
          <a:p>
            <a:pPr>
              <a:defRPr/>
            </a:pPr>
            <a:fld id="{6CA68932-0A8C-40E4-8A57-B946C5B5FBC6}" type="datetimeFigureOut">
              <a:rPr lang="zh-TW" altLang="en-US">
                <a:solidFill>
                  <a:prstClr val="black">
                    <a:tint val="75000"/>
                  </a:prstClr>
                </a:solidFill>
              </a:rPr>
              <a:pPr>
                <a:defRPr/>
              </a:pPr>
              <a:t>2021/9/8</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lvl1pPr>
          </a:lstStyle>
          <a:p>
            <a:pPr>
              <a:defRPr/>
            </a:pPr>
            <a:fld id="{675324B5-B49D-430F-8092-A9DED94F7020}" type="slidenum">
              <a:rPr lang="zh-TW" altLang="en-US"/>
              <a:pPr>
                <a:defRPr/>
              </a:pPr>
              <a:t>‹#›</a:t>
            </a:fld>
            <a:endParaRPr lang="zh-TW" altLang="en-US"/>
          </a:p>
        </p:txBody>
      </p:sp>
    </p:spTree>
    <p:extLst>
      <p:ext uri="{BB962C8B-B14F-4D97-AF65-F5344CB8AC3E}">
        <p14:creationId xmlns:p14="http://schemas.microsoft.com/office/powerpoint/2010/main" val="3322898191"/>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3"/>
          <p:cNvSpPr>
            <a:spLocks noGrp="1"/>
          </p:cNvSpPr>
          <p:nvPr>
            <p:ph type="dt" sz="half" idx="10"/>
          </p:nvPr>
        </p:nvSpPr>
        <p:spPr/>
        <p:txBody>
          <a:bodyPr/>
          <a:lstStyle>
            <a:lvl1pPr>
              <a:defRPr/>
            </a:lvl1pPr>
          </a:lstStyle>
          <a:p>
            <a:pPr>
              <a:defRPr/>
            </a:pPr>
            <a:fld id="{0E7CBA07-E1B8-4089-8468-CE06EBF3C64A}" type="datetimeFigureOut">
              <a:rPr lang="zh-TW" altLang="en-US">
                <a:solidFill>
                  <a:prstClr val="black">
                    <a:tint val="75000"/>
                  </a:prstClr>
                </a:solidFill>
              </a:rPr>
              <a:pPr>
                <a:defRPr/>
              </a:pPr>
              <a:t>2021/9/8</a:t>
            </a:fld>
            <a:endParaRPr lang="zh-TW" altLang="en-US">
              <a:solidFill>
                <a:prstClr val="black">
                  <a:tint val="75000"/>
                </a:prstClr>
              </a:solidFill>
            </a:endParaRPr>
          </a:p>
        </p:txBody>
      </p:sp>
      <p:sp>
        <p:nvSpPr>
          <p:cNvPr id="6"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7" name="投影片編號版面配置區 5"/>
          <p:cNvSpPr>
            <a:spLocks noGrp="1"/>
          </p:cNvSpPr>
          <p:nvPr>
            <p:ph type="sldNum" sz="quarter" idx="12"/>
          </p:nvPr>
        </p:nvSpPr>
        <p:spPr/>
        <p:txBody>
          <a:bodyPr/>
          <a:lstStyle>
            <a:lvl1pPr>
              <a:defRPr/>
            </a:lvl1pPr>
          </a:lstStyle>
          <a:p>
            <a:pPr>
              <a:defRPr/>
            </a:pPr>
            <a:fld id="{B4659918-B646-4703-9869-A02E4CB8B268}" type="slidenum">
              <a:rPr lang="zh-TW" altLang="en-US"/>
              <a:pPr>
                <a:defRPr/>
              </a:pPr>
              <a:t>‹#›</a:t>
            </a:fld>
            <a:endParaRPr lang="zh-TW" altLang="en-US"/>
          </a:p>
        </p:txBody>
      </p:sp>
    </p:spTree>
    <p:extLst>
      <p:ext uri="{BB962C8B-B14F-4D97-AF65-F5344CB8AC3E}">
        <p14:creationId xmlns:p14="http://schemas.microsoft.com/office/powerpoint/2010/main" val="2486463053"/>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3"/>
          <p:cNvSpPr>
            <a:spLocks noGrp="1"/>
          </p:cNvSpPr>
          <p:nvPr>
            <p:ph type="dt" sz="half" idx="10"/>
          </p:nvPr>
        </p:nvSpPr>
        <p:spPr/>
        <p:txBody>
          <a:bodyPr/>
          <a:lstStyle>
            <a:lvl1pPr>
              <a:defRPr/>
            </a:lvl1pPr>
          </a:lstStyle>
          <a:p>
            <a:pPr>
              <a:defRPr/>
            </a:pPr>
            <a:fld id="{0854E4D8-6A3D-410D-A1B5-44FCC09DD28E}" type="datetimeFigureOut">
              <a:rPr lang="zh-TW" altLang="en-US">
                <a:solidFill>
                  <a:prstClr val="black">
                    <a:tint val="75000"/>
                  </a:prstClr>
                </a:solidFill>
              </a:rPr>
              <a:pPr>
                <a:defRPr/>
              </a:pPr>
              <a:t>2021/9/8</a:t>
            </a:fld>
            <a:endParaRPr lang="zh-TW" altLang="en-US">
              <a:solidFill>
                <a:prstClr val="black">
                  <a:tint val="75000"/>
                </a:prstClr>
              </a:solidFill>
            </a:endParaRPr>
          </a:p>
        </p:txBody>
      </p:sp>
      <p:sp>
        <p:nvSpPr>
          <p:cNvPr id="8"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9" name="投影片編號版面配置區 5"/>
          <p:cNvSpPr>
            <a:spLocks noGrp="1"/>
          </p:cNvSpPr>
          <p:nvPr>
            <p:ph type="sldNum" sz="quarter" idx="12"/>
          </p:nvPr>
        </p:nvSpPr>
        <p:spPr/>
        <p:txBody>
          <a:bodyPr/>
          <a:lstStyle>
            <a:lvl1pPr>
              <a:defRPr/>
            </a:lvl1pPr>
          </a:lstStyle>
          <a:p>
            <a:pPr>
              <a:defRPr/>
            </a:pPr>
            <a:fld id="{50E62224-7A47-4E0F-88D0-0446A584A57E}" type="slidenum">
              <a:rPr lang="zh-TW" altLang="en-US"/>
              <a:pPr>
                <a:defRPr/>
              </a:pPr>
              <a:t>‹#›</a:t>
            </a:fld>
            <a:endParaRPr lang="zh-TW" altLang="en-US"/>
          </a:p>
        </p:txBody>
      </p:sp>
    </p:spTree>
    <p:extLst>
      <p:ext uri="{BB962C8B-B14F-4D97-AF65-F5344CB8AC3E}">
        <p14:creationId xmlns:p14="http://schemas.microsoft.com/office/powerpoint/2010/main" val="363251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44513" y="1676400"/>
            <a:ext cx="407035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67263" y="1676400"/>
            <a:ext cx="4071937"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3"/>
          <p:cNvSpPr>
            <a:spLocks noGrp="1" noChangeArrowheads="1"/>
          </p:cNvSpPr>
          <p:nvPr>
            <p:ph type="sldNum" sz="quarter" idx="10"/>
          </p:nvPr>
        </p:nvSpPr>
        <p:spPr>
          <a:ln/>
        </p:spPr>
        <p:txBody>
          <a:bodyPr/>
          <a:lstStyle>
            <a:lvl1pPr>
              <a:defRPr/>
            </a:lvl1pPr>
          </a:lstStyle>
          <a:p>
            <a:pPr>
              <a:defRPr/>
            </a:pPr>
            <a:r>
              <a:rPr lang="en-US"/>
              <a:t>Slide 1- </a:t>
            </a:r>
            <a:fld id="{637C1F6B-15F0-4FB6-9E5A-B52E918E6D3F}" type="slidenum">
              <a:rPr lang="en-US"/>
              <a:pPr>
                <a:defRPr/>
              </a:pPr>
              <a:t>‹#›</a:t>
            </a:fld>
            <a:endParaRPr lang="en-CA" altLang="zh-TW">
              <a:ea typeface="新細明體" panose="02020500000000000000" pitchFamily="18" charset="-120"/>
            </a:endParaRPr>
          </a:p>
        </p:txBody>
      </p:sp>
    </p:spTree>
    <p:extLst>
      <p:ext uri="{BB962C8B-B14F-4D97-AF65-F5344CB8AC3E}">
        <p14:creationId xmlns:p14="http://schemas.microsoft.com/office/powerpoint/2010/main" val="4273574806"/>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3"/>
          <p:cNvSpPr>
            <a:spLocks noGrp="1"/>
          </p:cNvSpPr>
          <p:nvPr>
            <p:ph type="dt" sz="half" idx="10"/>
          </p:nvPr>
        </p:nvSpPr>
        <p:spPr/>
        <p:txBody>
          <a:bodyPr/>
          <a:lstStyle>
            <a:lvl1pPr>
              <a:defRPr/>
            </a:lvl1pPr>
          </a:lstStyle>
          <a:p>
            <a:pPr>
              <a:defRPr/>
            </a:pPr>
            <a:fld id="{611D5FCF-75CC-4827-B341-790EF10549BF}" type="datetimeFigureOut">
              <a:rPr lang="zh-TW" altLang="en-US">
                <a:solidFill>
                  <a:prstClr val="black">
                    <a:tint val="75000"/>
                  </a:prstClr>
                </a:solidFill>
              </a:rPr>
              <a:pPr>
                <a:defRPr/>
              </a:pPr>
              <a:t>2021/9/8</a:t>
            </a:fld>
            <a:endParaRPr lang="zh-TW" altLang="en-US">
              <a:solidFill>
                <a:prstClr val="black">
                  <a:tint val="75000"/>
                </a:prstClr>
              </a:solidFill>
            </a:endParaRPr>
          </a:p>
        </p:txBody>
      </p:sp>
      <p:sp>
        <p:nvSpPr>
          <p:cNvPr id="4"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5" name="投影片編號版面配置區 5"/>
          <p:cNvSpPr>
            <a:spLocks noGrp="1"/>
          </p:cNvSpPr>
          <p:nvPr>
            <p:ph type="sldNum" sz="quarter" idx="12"/>
          </p:nvPr>
        </p:nvSpPr>
        <p:spPr/>
        <p:txBody>
          <a:bodyPr/>
          <a:lstStyle>
            <a:lvl1pPr>
              <a:defRPr/>
            </a:lvl1pPr>
          </a:lstStyle>
          <a:p>
            <a:pPr>
              <a:defRPr/>
            </a:pPr>
            <a:fld id="{1DC47B5C-62B4-400D-8B2B-9FEBF230484B}" type="slidenum">
              <a:rPr lang="zh-TW" altLang="en-US"/>
              <a:pPr>
                <a:defRPr/>
              </a:pPr>
              <a:t>‹#›</a:t>
            </a:fld>
            <a:endParaRPr lang="zh-TW" altLang="en-US"/>
          </a:p>
        </p:txBody>
      </p:sp>
    </p:spTree>
    <p:extLst>
      <p:ext uri="{BB962C8B-B14F-4D97-AF65-F5344CB8AC3E}">
        <p14:creationId xmlns:p14="http://schemas.microsoft.com/office/powerpoint/2010/main" val="31112869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3"/>
          <p:cNvSpPr>
            <a:spLocks noGrp="1"/>
          </p:cNvSpPr>
          <p:nvPr>
            <p:ph type="dt" sz="half" idx="10"/>
          </p:nvPr>
        </p:nvSpPr>
        <p:spPr/>
        <p:txBody>
          <a:bodyPr/>
          <a:lstStyle>
            <a:lvl1pPr>
              <a:defRPr/>
            </a:lvl1pPr>
          </a:lstStyle>
          <a:p>
            <a:pPr>
              <a:defRPr/>
            </a:pPr>
            <a:fld id="{FA5D9166-5D12-41B9-A730-A0B32F275EC9}" type="datetimeFigureOut">
              <a:rPr lang="zh-TW" altLang="en-US">
                <a:solidFill>
                  <a:prstClr val="black">
                    <a:tint val="75000"/>
                  </a:prstClr>
                </a:solidFill>
              </a:rPr>
              <a:pPr>
                <a:defRPr/>
              </a:pPr>
              <a:t>2021/9/8</a:t>
            </a:fld>
            <a:endParaRPr lang="zh-TW" altLang="en-US">
              <a:solidFill>
                <a:prstClr val="black">
                  <a:tint val="75000"/>
                </a:prstClr>
              </a:solidFill>
            </a:endParaRPr>
          </a:p>
        </p:txBody>
      </p:sp>
      <p:sp>
        <p:nvSpPr>
          <p:cNvPr id="3"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4" name="投影片編號版面配置區 5"/>
          <p:cNvSpPr>
            <a:spLocks noGrp="1"/>
          </p:cNvSpPr>
          <p:nvPr>
            <p:ph type="sldNum" sz="quarter" idx="12"/>
          </p:nvPr>
        </p:nvSpPr>
        <p:spPr/>
        <p:txBody>
          <a:bodyPr/>
          <a:lstStyle>
            <a:lvl1pPr>
              <a:defRPr/>
            </a:lvl1pPr>
          </a:lstStyle>
          <a:p>
            <a:pPr>
              <a:defRPr/>
            </a:pPr>
            <a:fld id="{CE57AC5E-279E-4605-8247-9B7119ECE680}" type="slidenum">
              <a:rPr lang="zh-TW" altLang="en-US"/>
              <a:pPr>
                <a:defRPr/>
              </a:pPr>
              <a:t>‹#›</a:t>
            </a:fld>
            <a:endParaRPr lang="zh-TW" altLang="en-US"/>
          </a:p>
        </p:txBody>
      </p:sp>
    </p:spTree>
    <p:extLst>
      <p:ext uri="{BB962C8B-B14F-4D97-AF65-F5344CB8AC3E}">
        <p14:creationId xmlns:p14="http://schemas.microsoft.com/office/powerpoint/2010/main" val="35324721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3"/>
          <p:cNvSpPr>
            <a:spLocks noGrp="1"/>
          </p:cNvSpPr>
          <p:nvPr>
            <p:ph type="dt" sz="half" idx="10"/>
          </p:nvPr>
        </p:nvSpPr>
        <p:spPr/>
        <p:txBody>
          <a:bodyPr/>
          <a:lstStyle>
            <a:lvl1pPr>
              <a:defRPr/>
            </a:lvl1pPr>
          </a:lstStyle>
          <a:p>
            <a:pPr>
              <a:defRPr/>
            </a:pPr>
            <a:fld id="{152CB722-ECA5-4218-9B03-9A38900D0B89}" type="datetimeFigureOut">
              <a:rPr lang="zh-TW" altLang="en-US">
                <a:solidFill>
                  <a:prstClr val="black">
                    <a:tint val="75000"/>
                  </a:prstClr>
                </a:solidFill>
              </a:rPr>
              <a:pPr>
                <a:defRPr/>
              </a:pPr>
              <a:t>2021/9/8</a:t>
            </a:fld>
            <a:endParaRPr lang="zh-TW" altLang="en-US">
              <a:solidFill>
                <a:prstClr val="black">
                  <a:tint val="75000"/>
                </a:prstClr>
              </a:solidFill>
            </a:endParaRPr>
          </a:p>
        </p:txBody>
      </p:sp>
      <p:sp>
        <p:nvSpPr>
          <p:cNvPr id="6"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7" name="投影片編號版面配置區 5"/>
          <p:cNvSpPr>
            <a:spLocks noGrp="1"/>
          </p:cNvSpPr>
          <p:nvPr>
            <p:ph type="sldNum" sz="quarter" idx="12"/>
          </p:nvPr>
        </p:nvSpPr>
        <p:spPr/>
        <p:txBody>
          <a:bodyPr/>
          <a:lstStyle>
            <a:lvl1pPr>
              <a:defRPr/>
            </a:lvl1pPr>
          </a:lstStyle>
          <a:p>
            <a:pPr>
              <a:defRPr/>
            </a:pPr>
            <a:fld id="{00C55AC8-C3B8-4234-8DFE-07B657E0EB2D}" type="slidenum">
              <a:rPr lang="zh-TW" altLang="en-US"/>
              <a:pPr>
                <a:defRPr/>
              </a:pPr>
              <a:t>‹#›</a:t>
            </a:fld>
            <a:endParaRPr lang="zh-TW" altLang="en-US"/>
          </a:p>
        </p:txBody>
      </p:sp>
    </p:spTree>
    <p:extLst>
      <p:ext uri="{BB962C8B-B14F-4D97-AF65-F5344CB8AC3E}">
        <p14:creationId xmlns:p14="http://schemas.microsoft.com/office/powerpoint/2010/main" val="404593187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3"/>
          <p:cNvSpPr>
            <a:spLocks noGrp="1"/>
          </p:cNvSpPr>
          <p:nvPr>
            <p:ph type="dt" sz="half" idx="10"/>
          </p:nvPr>
        </p:nvSpPr>
        <p:spPr/>
        <p:txBody>
          <a:bodyPr/>
          <a:lstStyle>
            <a:lvl1pPr>
              <a:defRPr/>
            </a:lvl1pPr>
          </a:lstStyle>
          <a:p>
            <a:pPr>
              <a:defRPr/>
            </a:pPr>
            <a:fld id="{BCAFFD27-A94F-4163-A142-8274322AA80A}" type="datetimeFigureOut">
              <a:rPr lang="zh-TW" altLang="en-US">
                <a:solidFill>
                  <a:prstClr val="black">
                    <a:tint val="75000"/>
                  </a:prstClr>
                </a:solidFill>
              </a:rPr>
              <a:pPr>
                <a:defRPr/>
              </a:pPr>
              <a:t>2021/9/8</a:t>
            </a:fld>
            <a:endParaRPr lang="zh-TW" altLang="en-US">
              <a:solidFill>
                <a:prstClr val="black">
                  <a:tint val="75000"/>
                </a:prstClr>
              </a:solidFill>
            </a:endParaRPr>
          </a:p>
        </p:txBody>
      </p:sp>
      <p:sp>
        <p:nvSpPr>
          <p:cNvPr id="6"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7" name="投影片編號版面配置區 5"/>
          <p:cNvSpPr>
            <a:spLocks noGrp="1"/>
          </p:cNvSpPr>
          <p:nvPr>
            <p:ph type="sldNum" sz="quarter" idx="12"/>
          </p:nvPr>
        </p:nvSpPr>
        <p:spPr/>
        <p:txBody>
          <a:bodyPr/>
          <a:lstStyle>
            <a:lvl1pPr>
              <a:defRPr/>
            </a:lvl1pPr>
          </a:lstStyle>
          <a:p>
            <a:pPr>
              <a:defRPr/>
            </a:pPr>
            <a:fld id="{5CDBCB14-4DBE-4A66-8437-499747B027D5}" type="slidenum">
              <a:rPr lang="zh-TW" altLang="en-US"/>
              <a:pPr>
                <a:defRPr/>
              </a:pPr>
              <a:t>‹#›</a:t>
            </a:fld>
            <a:endParaRPr lang="zh-TW" altLang="en-US"/>
          </a:p>
        </p:txBody>
      </p:sp>
    </p:spTree>
    <p:extLst>
      <p:ext uri="{BB962C8B-B14F-4D97-AF65-F5344CB8AC3E}">
        <p14:creationId xmlns:p14="http://schemas.microsoft.com/office/powerpoint/2010/main" val="3014876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pPr>
              <a:defRPr/>
            </a:pPr>
            <a:fld id="{F1F1A55A-A735-4BC8-B582-7D12ED00CB3F}" type="datetimeFigureOut">
              <a:rPr lang="zh-TW" altLang="en-US">
                <a:solidFill>
                  <a:prstClr val="black">
                    <a:tint val="75000"/>
                  </a:prstClr>
                </a:solidFill>
              </a:rPr>
              <a:pPr>
                <a:defRPr/>
              </a:pPr>
              <a:t>2021/9/8</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lvl1pPr>
          </a:lstStyle>
          <a:p>
            <a:pPr>
              <a:defRPr/>
            </a:pPr>
            <a:fld id="{21F958D5-94C3-4DEF-834E-8C06072A204E}" type="slidenum">
              <a:rPr lang="zh-TW" altLang="en-US"/>
              <a:pPr>
                <a:defRPr/>
              </a:pPr>
              <a:t>‹#›</a:t>
            </a:fld>
            <a:endParaRPr lang="zh-TW" altLang="en-US"/>
          </a:p>
        </p:txBody>
      </p:sp>
    </p:spTree>
    <p:extLst>
      <p:ext uri="{BB962C8B-B14F-4D97-AF65-F5344CB8AC3E}">
        <p14:creationId xmlns:p14="http://schemas.microsoft.com/office/powerpoint/2010/main" val="355408962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pPr>
              <a:defRPr/>
            </a:pPr>
            <a:fld id="{0AEB5C14-CE43-497B-AA7A-3186AB50129E}" type="datetimeFigureOut">
              <a:rPr lang="zh-TW" altLang="en-US">
                <a:solidFill>
                  <a:prstClr val="black">
                    <a:tint val="75000"/>
                  </a:prstClr>
                </a:solidFill>
              </a:rPr>
              <a:pPr>
                <a:defRPr/>
              </a:pPr>
              <a:t>2021/9/8</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lvl1pPr>
          </a:lstStyle>
          <a:p>
            <a:pPr>
              <a:defRPr/>
            </a:pPr>
            <a:fld id="{21BCB6B7-6C76-444C-8370-D47267BFB848}" type="slidenum">
              <a:rPr lang="zh-TW" altLang="en-US"/>
              <a:pPr>
                <a:defRPr/>
              </a:pPr>
              <a:t>‹#›</a:t>
            </a:fld>
            <a:endParaRPr lang="zh-TW" altLang="en-US"/>
          </a:p>
        </p:txBody>
      </p:sp>
    </p:spTree>
    <p:extLst>
      <p:ext uri="{BB962C8B-B14F-4D97-AF65-F5344CB8AC3E}">
        <p14:creationId xmlns:p14="http://schemas.microsoft.com/office/powerpoint/2010/main" val="205627968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lvl1pPr>
              <a:defRPr/>
            </a:lvl1pPr>
          </a:lstStyle>
          <a:p>
            <a:pPr>
              <a:defRPr/>
            </a:pPr>
            <a:fld id="{BC9E2C3E-3121-4DEC-9BD2-131F836E1ED9}" type="datetimeFigureOut">
              <a:rPr lang="zh-TW" altLang="en-US">
                <a:solidFill>
                  <a:prstClr val="black">
                    <a:tint val="75000"/>
                  </a:prstClr>
                </a:solidFill>
              </a:rPr>
              <a:pPr>
                <a:defRPr/>
              </a:pPr>
              <a:t>2021/9/8</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lvl1pPr>
          </a:lstStyle>
          <a:p>
            <a:pPr>
              <a:defRPr/>
            </a:pPr>
            <a:fld id="{D30F5D85-75E2-42CB-AE76-92C70CEF2123}" type="slidenum">
              <a:rPr lang="zh-TW" altLang="en-US"/>
              <a:pPr>
                <a:defRPr/>
              </a:pPr>
              <a:t>‹#›</a:t>
            </a:fld>
            <a:endParaRPr lang="zh-TW" altLang="en-US"/>
          </a:p>
        </p:txBody>
      </p:sp>
    </p:spTree>
    <p:extLst>
      <p:ext uri="{BB962C8B-B14F-4D97-AF65-F5344CB8AC3E}">
        <p14:creationId xmlns:p14="http://schemas.microsoft.com/office/powerpoint/2010/main" val="173289743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pPr>
              <a:defRPr/>
            </a:pPr>
            <a:fld id="{F9E60C54-2199-46E9-B50B-3C14FFFC6999}" type="datetimeFigureOut">
              <a:rPr lang="zh-TW" altLang="en-US">
                <a:solidFill>
                  <a:prstClr val="black">
                    <a:tint val="75000"/>
                  </a:prstClr>
                </a:solidFill>
              </a:rPr>
              <a:pPr>
                <a:defRPr/>
              </a:pPr>
              <a:t>2021/9/8</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lvl1pPr>
          </a:lstStyle>
          <a:p>
            <a:pPr>
              <a:defRPr/>
            </a:pPr>
            <a:fld id="{E07C7C4B-6773-4A5D-88AE-D0C567A61163}" type="slidenum">
              <a:rPr lang="zh-TW" altLang="en-US"/>
              <a:pPr>
                <a:defRPr/>
              </a:pPr>
              <a:t>‹#›</a:t>
            </a:fld>
            <a:endParaRPr lang="zh-TW" altLang="en-US"/>
          </a:p>
        </p:txBody>
      </p:sp>
    </p:spTree>
    <p:extLst>
      <p:ext uri="{BB962C8B-B14F-4D97-AF65-F5344CB8AC3E}">
        <p14:creationId xmlns:p14="http://schemas.microsoft.com/office/powerpoint/2010/main" val="11901756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lvl1pPr>
              <a:defRPr/>
            </a:lvl1pPr>
          </a:lstStyle>
          <a:p>
            <a:pPr>
              <a:defRPr/>
            </a:pPr>
            <a:fld id="{6CA68932-0A8C-40E4-8A57-B946C5B5FBC6}" type="datetimeFigureOut">
              <a:rPr lang="zh-TW" altLang="en-US">
                <a:solidFill>
                  <a:prstClr val="black">
                    <a:tint val="75000"/>
                  </a:prstClr>
                </a:solidFill>
              </a:rPr>
              <a:pPr>
                <a:defRPr/>
              </a:pPr>
              <a:t>2021/9/8</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lvl1pPr>
          </a:lstStyle>
          <a:p>
            <a:pPr>
              <a:defRPr/>
            </a:pPr>
            <a:fld id="{675324B5-B49D-430F-8092-A9DED94F7020}" type="slidenum">
              <a:rPr lang="zh-TW" altLang="en-US"/>
              <a:pPr>
                <a:defRPr/>
              </a:pPr>
              <a:t>‹#›</a:t>
            </a:fld>
            <a:endParaRPr lang="zh-TW" altLang="en-US"/>
          </a:p>
        </p:txBody>
      </p:sp>
    </p:spTree>
    <p:extLst>
      <p:ext uri="{BB962C8B-B14F-4D97-AF65-F5344CB8AC3E}">
        <p14:creationId xmlns:p14="http://schemas.microsoft.com/office/powerpoint/2010/main" val="942934257"/>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3"/>
          <p:cNvSpPr>
            <a:spLocks noGrp="1"/>
          </p:cNvSpPr>
          <p:nvPr>
            <p:ph type="dt" sz="half" idx="10"/>
          </p:nvPr>
        </p:nvSpPr>
        <p:spPr/>
        <p:txBody>
          <a:bodyPr/>
          <a:lstStyle>
            <a:lvl1pPr>
              <a:defRPr/>
            </a:lvl1pPr>
          </a:lstStyle>
          <a:p>
            <a:pPr>
              <a:defRPr/>
            </a:pPr>
            <a:fld id="{0E7CBA07-E1B8-4089-8468-CE06EBF3C64A}" type="datetimeFigureOut">
              <a:rPr lang="zh-TW" altLang="en-US">
                <a:solidFill>
                  <a:prstClr val="black">
                    <a:tint val="75000"/>
                  </a:prstClr>
                </a:solidFill>
              </a:rPr>
              <a:pPr>
                <a:defRPr/>
              </a:pPr>
              <a:t>2021/9/8</a:t>
            </a:fld>
            <a:endParaRPr lang="zh-TW" altLang="en-US">
              <a:solidFill>
                <a:prstClr val="black">
                  <a:tint val="75000"/>
                </a:prstClr>
              </a:solidFill>
            </a:endParaRPr>
          </a:p>
        </p:txBody>
      </p:sp>
      <p:sp>
        <p:nvSpPr>
          <p:cNvPr id="6"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7" name="投影片編號版面配置區 5"/>
          <p:cNvSpPr>
            <a:spLocks noGrp="1"/>
          </p:cNvSpPr>
          <p:nvPr>
            <p:ph type="sldNum" sz="quarter" idx="12"/>
          </p:nvPr>
        </p:nvSpPr>
        <p:spPr/>
        <p:txBody>
          <a:bodyPr/>
          <a:lstStyle>
            <a:lvl1pPr>
              <a:defRPr/>
            </a:lvl1pPr>
          </a:lstStyle>
          <a:p>
            <a:pPr>
              <a:defRPr/>
            </a:pPr>
            <a:fld id="{B4659918-B646-4703-9869-A02E4CB8B268}" type="slidenum">
              <a:rPr lang="zh-TW" altLang="en-US"/>
              <a:pPr>
                <a:defRPr/>
              </a:pPr>
              <a:t>‹#›</a:t>
            </a:fld>
            <a:endParaRPr lang="zh-TW" altLang="en-US"/>
          </a:p>
        </p:txBody>
      </p:sp>
    </p:spTree>
    <p:extLst>
      <p:ext uri="{BB962C8B-B14F-4D97-AF65-F5344CB8AC3E}">
        <p14:creationId xmlns:p14="http://schemas.microsoft.com/office/powerpoint/2010/main" val="298102944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3"/>
          <p:cNvSpPr>
            <a:spLocks noGrp="1" noChangeArrowheads="1"/>
          </p:cNvSpPr>
          <p:nvPr>
            <p:ph type="sldNum" sz="quarter" idx="10"/>
          </p:nvPr>
        </p:nvSpPr>
        <p:spPr>
          <a:ln/>
        </p:spPr>
        <p:txBody>
          <a:bodyPr/>
          <a:lstStyle>
            <a:lvl1pPr>
              <a:defRPr/>
            </a:lvl1pPr>
          </a:lstStyle>
          <a:p>
            <a:pPr>
              <a:defRPr/>
            </a:pPr>
            <a:r>
              <a:rPr lang="en-US"/>
              <a:t>Slide 1- </a:t>
            </a:r>
            <a:fld id="{C1E6B5A1-3DDB-48C9-9DDE-623F4674386D}" type="slidenum">
              <a:rPr lang="en-US"/>
              <a:pPr>
                <a:defRPr/>
              </a:pPr>
              <a:t>‹#›</a:t>
            </a:fld>
            <a:endParaRPr lang="en-CA" altLang="zh-TW">
              <a:ea typeface="新細明體" panose="02020500000000000000" pitchFamily="18" charset="-120"/>
            </a:endParaRPr>
          </a:p>
        </p:txBody>
      </p:sp>
    </p:spTree>
    <p:extLst>
      <p:ext uri="{BB962C8B-B14F-4D97-AF65-F5344CB8AC3E}">
        <p14:creationId xmlns:p14="http://schemas.microsoft.com/office/powerpoint/2010/main" val="3674996840"/>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3"/>
          <p:cNvSpPr>
            <a:spLocks noGrp="1"/>
          </p:cNvSpPr>
          <p:nvPr>
            <p:ph type="dt" sz="half" idx="10"/>
          </p:nvPr>
        </p:nvSpPr>
        <p:spPr/>
        <p:txBody>
          <a:bodyPr/>
          <a:lstStyle>
            <a:lvl1pPr>
              <a:defRPr/>
            </a:lvl1pPr>
          </a:lstStyle>
          <a:p>
            <a:pPr>
              <a:defRPr/>
            </a:pPr>
            <a:fld id="{0854E4D8-6A3D-410D-A1B5-44FCC09DD28E}" type="datetimeFigureOut">
              <a:rPr lang="zh-TW" altLang="en-US">
                <a:solidFill>
                  <a:prstClr val="black">
                    <a:tint val="75000"/>
                  </a:prstClr>
                </a:solidFill>
              </a:rPr>
              <a:pPr>
                <a:defRPr/>
              </a:pPr>
              <a:t>2021/9/8</a:t>
            </a:fld>
            <a:endParaRPr lang="zh-TW" altLang="en-US">
              <a:solidFill>
                <a:prstClr val="black">
                  <a:tint val="75000"/>
                </a:prstClr>
              </a:solidFill>
            </a:endParaRPr>
          </a:p>
        </p:txBody>
      </p:sp>
      <p:sp>
        <p:nvSpPr>
          <p:cNvPr id="8"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9" name="投影片編號版面配置區 5"/>
          <p:cNvSpPr>
            <a:spLocks noGrp="1"/>
          </p:cNvSpPr>
          <p:nvPr>
            <p:ph type="sldNum" sz="quarter" idx="12"/>
          </p:nvPr>
        </p:nvSpPr>
        <p:spPr/>
        <p:txBody>
          <a:bodyPr/>
          <a:lstStyle>
            <a:lvl1pPr>
              <a:defRPr/>
            </a:lvl1pPr>
          </a:lstStyle>
          <a:p>
            <a:pPr>
              <a:defRPr/>
            </a:pPr>
            <a:fld id="{50E62224-7A47-4E0F-88D0-0446A584A57E}" type="slidenum">
              <a:rPr lang="zh-TW" altLang="en-US"/>
              <a:pPr>
                <a:defRPr/>
              </a:pPr>
              <a:t>‹#›</a:t>
            </a:fld>
            <a:endParaRPr lang="zh-TW" altLang="en-US"/>
          </a:p>
        </p:txBody>
      </p:sp>
    </p:spTree>
    <p:extLst>
      <p:ext uri="{BB962C8B-B14F-4D97-AF65-F5344CB8AC3E}">
        <p14:creationId xmlns:p14="http://schemas.microsoft.com/office/powerpoint/2010/main" val="213433539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3"/>
          <p:cNvSpPr>
            <a:spLocks noGrp="1"/>
          </p:cNvSpPr>
          <p:nvPr>
            <p:ph type="dt" sz="half" idx="10"/>
          </p:nvPr>
        </p:nvSpPr>
        <p:spPr/>
        <p:txBody>
          <a:bodyPr/>
          <a:lstStyle>
            <a:lvl1pPr>
              <a:defRPr/>
            </a:lvl1pPr>
          </a:lstStyle>
          <a:p>
            <a:pPr>
              <a:defRPr/>
            </a:pPr>
            <a:fld id="{611D5FCF-75CC-4827-B341-790EF10549BF}" type="datetimeFigureOut">
              <a:rPr lang="zh-TW" altLang="en-US">
                <a:solidFill>
                  <a:prstClr val="black">
                    <a:tint val="75000"/>
                  </a:prstClr>
                </a:solidFill>
              </a:rPr>
              <a:pPr>
                <a:defRPr/>
              </a:pPr>
              <a:t>2021/9/8</a:t>
            </a:fld>
            <a:endParaRPr lang="zh-TW" altLang="en-US">
              <a:solidFill>
                <a:prstClr val="black">
                  <a:tint val="75000"/>
                </a:prstClr>
              </a:solidFill>
            </a:endParaRPr>
          </a:p>
        </p:txBody>
      </p:sp>
      <p:sp>
        <p:nvSpPr>
          <p:cNvPr id="4"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5" name="投影片編號版面配置區 5"/>
          <p:cNvSpPr>
            <a:spLocks noGrp="1"/>
          </p:cNvSpPr>
          <p:nvPr>
            <p:ph type="sldNum" sz="quarter" idx="12"/>
          </p:nvPr>
        </p:nvSpPr>
        <p:spPr/>
        <p:txBody>
          <a:bodyPr/>
          <a:lstStyle>
            <a:lvl1pPr>
              <a:defRPr/>
            </a:lvl1pPr>
          </a:lstStyle>
          <a:p>
            <a:pPr>
              <a:defRPr/>
            </a:pPr>
            <a:fld id="{1DC47B5C-62B4-400D-8B2B-9FEBF230484B}" type="slidenum">
              <a:rPr lang="zh-TW" altLang="en-US"/>
              <a:pPr>
                <a:defRPr/>
              </a:pPr>
              <a:t>‹#›</a:t>
            </a:fld>
            <a:endParaRPr lang="zh-TW" altLang="en-US"/>
          </a:p>
        </p:txBody>
      </p:sp>
    </p:spTree>
    <p:extLst>
      <p:ext uri="{BB962C8B-B14F-4D97-AF65-F5344CB8AC3E}">
        <p14:creationId xmlns:p14="http://schemas.microsoft.com/office/powerpoint/2010/main" val="157517180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3"/>
          <p:cNvSpPr>
            <a:spLocks noGrp="1"/>
          </p:cNvSpPr>
          <p:nvPr>
            <p:ph type="dt" sz="half" idx="10"/>
          </p:nvPr>
        </p:nvSpPr>
        <p:spPr/>
        <p:txBody>
          <a:bodyPr/>
          <a:lstStyle>
            <a:lvl1pPr>
              <a:defRPr/>
            </a:lvl1pPr>
          </a:lstStyle>
          <a:p>
            <a:pPr>
              <a:defRPr/>
            </a:pPr>
            <a:fld id="{FA5D9166-5D12-41B9-A730-A0B32F275EC9}" type="datetimeFigureOut">
              <a:rPr lang="zh-TW" altLang="en-US">
                <a:solidFill>
                  <a:prstClr val="black">
                    <a:tint val="75000"/>
                  </a:prstClr>
                </a:solidFill>
              </a:rPr>
              <a:pPr>
                <a:defRPr/>
              </a:pPr>
              <a:t>2021/9/8</a:t>
            </a:fld>
            <a:endParaRPr lang="zh-TW" altLang="en-US">
              <a:solidFill>
                <a:prstClr val="black">
                  <a:tint val="75000"/>
                </a:prstClr>
              </a:solidFill>
            </a:endParaRPr>
          </a:p>
        </p:txBody>
      </p:sp>
      <p:sp>
        <p:nvSpPr>
          <p:cNvPr id="3"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4" name="投影片編號版面配置區 5"/>
          <p:cNvSpPr>
            <a:spLocks noGrp="1"/>
          </p:cNvSpPr>
          <p:nvPr>
            <p:ph type="sldNum" sz="quarter" idx="12"/>
          </p:nvPr>
        </p:nvSpPr>
        <p:spPr/>
        <p:txBody>
          <a:bodyPr/>
          <a:lstStyle>
            <a:lvl1pPr>
              <a:defRPr/>
            </a:lvl1pPr>
          </a:lstStyle>
          <a:p>
            <a:pPr>
              <a:defRPr/>
            </a:pPr>
            <a:fld id="{CE57AC5E-279E-4605-8247-9B7119ECE680}" type="slidenum">
              <a:rPr lang="zh-TW" altLang="en-US"/>
              <a:pPr>
                <a:defRPr/>
              </a:pPr>
              <a:t>‹#›</a:t>
            </a:fld>
            <a:endParaRPr lang="zh-TW" altLang="en-US"/>
          </a:p>
        </p:txBody>
      </p:sp>
    </p:spTree>
    <p:extLst>
      <p:ext uri="{BB962C8B-B14F-4D97-AF65-F5344CB8AC3E}">
        <p14:creationId xmlns:p14="http://schemas.microsoft.com/office/powerpoint/2010/main" val="39838691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3"/>
          <p:cNvSpPr>
            <a:spLocks noGrp="1"/>
          </p:cNvSpPr>
          <p:nvPr>
            <p:ph type="dt" sz="half" idx="10"/>
          </p:nvPr>
        </p:nvSpPr>
        <p:spPr/>
        <p:txBody>
          <a:bodyPr/>
          <a:lstStyle>
            <a:lvl1pPr>
              <a:defRPr/>
            </a:lvl1pPr>
          </a:lstStyle>
          <a:p>
            <a:pPr>
              <a:defRPr/>
            </a:pPr>
            <a:fld id="{152CB722-ECA5-4218-9B03-9A38900D0B89}" type="datetimeFigureOut">
              <a:rPr lang="zh-TW" altLang="en-US">
                <a:solidFill>
                  <a:prstClr val="black">
                    <a:tint val="75000"/>
                  </a:prstClr>
                </a:solidFill>
              </a:rPr>
              <a:pPr>
                <a:defRPr/>
              </a:pPr>
              <a:t>2021/9/8</a:t>
            </a:fld>
            <a:endParaRPr lang="zh-TW" altLang="en-US">
              <a:solidFill>
                <a:prstClr val="black">
                  <a:tint val="75000"/>
                </a:prstClr>
              </a:solidFill>
            </a:endParaRPr>
          </a:p>
        </p:txBody>
      </p:sp>
      <p:sp>
        <p:nvSpPr>
          <p:cNvPr id="6"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7" name="投影片編號版面配置區 5"/>
          <p:cNvSpPr>
            <a:spLocks noGrp="1"/>
          </p:cNvSpPr>
          <p:nvPr>
            <p:ph type="sldNum" sz="quarter" idx="12"/>
          </p:nvPr>
        </p:nvSpPr>
        <p:spPr/>
        <p:txBody>
          <a:bodyPr/>
          <a:lstStyle>
            <a:lvl1pPr>
              <a:defRPr/>
            </a:lvl1pPr>
          </a:lstStyle>
          <a:p>
            <a:pPr>
              <a:defRPr/>
            </a:pPr>
            <a:fld id="{00C55AC8-C3B8-4234-8DFE-07B657E0EB2D}" type="slidenum">
              <a:rPr lang="zh-TW" altLang="en-US"/>
              <a:pPr>
                <a:defRPr/>
              </a:pPr>
              <a:t>‹#›</a:t>
            </a:fld>
            <a:endParaRPr lang="zh-TW" altLang="en-US"/>
          </a:p>
        </p:txBody>
      </p:sp>
    </p:spTree>
    <p:extLst>
      <p:ext uri="{BB962C8B-B14F-4D97-AF65-F5344CB8AC3E}">
        <p14:creationId xmlns:p14="http://schemas.microsoft.com/office/powerpoint/2010/main" val="13373519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3"/>
          <p:cNvSpPr>
            <a:spLocks noGrp="1"/>
          </p:cNvSpPr>
          <p:nvPr>
            <p:ph type="dt" sz="half" idx="10"/>
          </p:nvPr>
        </p:nvSpPr>
        <p:spPr/>
        <p:txBody>
          <a:bodyPr/>
          <a:lstStyle>
            <a:lvl1pPr>
              <a:defRPr/>
            </a:lvl1pPr>
          </a:lstStyle>
          <a:p>
            <a:pPr>
              <a:defRPr/>
            </a:pPr>
            <a:fld id="{BCAFFD27-A94F-4163-A142-8274322AA80A}" type="datetimeFigureOut">
              <a:rPr lang="zh-TW" altLang="en-US">
                <a:solidFill>
                  <a:prstClr val="black">
                    <a:tint val="75000"/>
                  </a:prstClr>
                </a:solidFill>
              </a:rPr>
              <a:pPr>
                <a:defRPr/>
              </a:pPr>
              <a:t>2021/9/8</a:t>
            </a:fld>
            <a:endParaRPr lang="zh-TW" altLang="en-US">
              <a:solidFill>
                <a:prstClr val="black">
                  <a:tint val="75000"/>
                </a:prstClr>
              </a:solidFill>
            </a:endParaRPr>
          </a:p>
        </p:txBody>
      </p:sp>
      <p:sp>
        <p:nvSpPr>
          <p:cNvPr id="6"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7" name="投影片編號版面配置區 5"/>
          <p:cNvSpPr>
            <a:spLocks noGrp="1"/>
          </p:cNvSpPr>
          <p:nvPr>
            <p:ph type="sldNum" sz="quarter" idx="12"/>
          </p:nvPr>
        </p:nvSpPr>
        <p:spPr/>
        <p:txBody>
          <a:bodyPr/>
          <a:lstStyle>
            <a:lvl1pPr>
              <a:defRPr/>
            </a:lvl1pPr>
          </a:lstStyle>
          <a:p>
            <a:pPr>
              <a:defRPr/>
            </a:pPr>
            <a:fld id="{5CDBCB14-4DBE-4A66-8437-499747B027D5}" type="slidenum">
              <a:rPr lang="zh-TW" altLang="en-US"/>
              <a:pPr>
                <a:defRPr/>
              </a:pPr>
              <a:t>‹#›</a:t>
            </a:fld>
            <a:endParaRPr lang="zh-TW" altLang="en-US"/>
          </a:p>
        </p:txBody>
      </p:sp>
    </p:spTree>
    <p:extLst>
      <p:ext uri="{BB962C8B-B14F-4D97-AF65-F5344CB8AC3E}">
        <p14:creationId xmlns:p14="http://schemas.microsoft.com/office/powerpoint/2010/main" val="350727345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pPr>
              <a:defRPr/>
            </a:pPr>
            <a:fld id="{F1F1A55A-A735-4BC8-B582-7D12ED00CB3F}" type="datetimeFigureOut">
              <a:rPr lang="zh-TW" altLang="en-US">
                <a:solidFill>
                  <a:prstClr val="black">
                    <a:tint val="75000"/>
                  </a:prstClr>
                </a:solidFill>
              </a:rPr>
              <a:pPr>
                <a:defRPr/>
              </a:pPr>
              <a:t>2021/9/8</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lvl1pPr>
          </a:lstStyle>
          <a:p>
            <a:pPr>
              <a:defRPr/>
            </a:pPr>
            <a:fld id="{21F958D5-94C3-4DEF-834E-8C06072A204E}" type="slidenum">
              <a:rPr lang="zh-TW" altLang="en-US"/>
              <a:pPr>
                <a:defRPr/>
              </a:pPr>
              <a:t>‹#›</a:t>
            </a:fld>
            <a:endParaRPr lang="zh-TW" altLang="en-US"/>
          </a:p>
        </p:txBody>
      </p:sp>
    </p:spTree>
    <p:extLst>
      <p:ext uri="{BB962C8B-B14F-4D97-AF65-F5344CB8AC3E}">
        <p14:creationId xmlns:p14="http://schemas.microsoft.com/office/powerpoint/2010/main" val="20932966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pPr>
              <a:defRPr/>
            </a:pPr>
            <a:fld id="{0AEB5C14-CE43-497B-AA7A-3186AB50129E}" type="datetimeFigureOut">
              <a:rPr lang="zh-TW" altLang="en-US">
                <a:solidFill>
                  <a:prstClr val="black">
                    <a:tint val="75000"/>
                  </a:prstClr>
                </a:solidFill>
              </a:rPr>
              <a:pPr>
                <a:defRPr/>
              </a:pPr>
              <a:t>2021/9/8</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lvl1pPr>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a:lvl1pPr>
          </a:lstStyle>
          <a:p>
            <a:pPr>
              <a:defRPr/>
            </a:pPr>
            <a:fld id="{21BCB6B7-6C76-444C-8370-D47267BFB848}" type="slidenum">
              <a:rPr lang="zh-TW" altLang="en-US"/>
              <a:pPr>
                <a:defRPr/>
              </a:pPr>
              <a:t>‹#›</a:t>
            </a:fld>
            <a:endParaRPr lang="zh-TW" altLang="en-US"/>
          </a:p>
        </p:txBody>
      </p:sp>
    </p:spTree>
    <p:extLst>
      <p:ext uri="{BB962C8B-B14F-4D97-AF65-F5344CB8AC3E}">
        <p14:creationId xmlns:p14="http://schemas.microsoft.com/office/powerpoint/2010/main" val="71400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4" name="Line 7"/>
          <p:cNvSpPr>
            <a:spLocks noChangeShapeType="1"/>
          </p:cNvSpPr>
          <p:nvPr/>
        </p:nvSpPr>
        <p:spPr bwMode="auto">
          <a:xfrm>
            <a:off x="685800" y="3657600"/>
            <a:ext cx="7772400" cy="0"/>
          </a:xfrm>
          <a:prstGeom prst="line">
            <a:avLst/>
          </a:prstGeom>
          <a:noFill/>
          <a:ln w="38100">
            <a:solidFill>
              <a:srgbClr val="CC3300"/>
            </a:solidFill>
            <a:round/>
            <a:headEnd/>
            <a:tailEnd/>
          </a:ln>
          <a:extLst>
            <a:ext uri="{909E8E84-426E-40DD-AFC4-6F175D3DCCD1}">
              <a14:hiddenFill xmlns:a14="http://schemas.microsoft.com/office/drawing/2010/main">
                <a:noFill/>
              </a14:hiddenFill>
            </a:ext>
          </a:extLst>
        </p:spPr>
        <p:txBody>
          <a:bodyPr wrap="none" anchor="ctr"/>
          <a:lstStyle/>
          <a:p>
            <a:pPr eaLnBrk="1" hangingPunct="1"/>
            <a:endParaRPr kumimoji="1" lang="en-US" sz="1600" smtClean="0">
              <a:solidFill>
                <a:srgbClr val="000000"/>
              </a:solidFill>
            </a:endParaRPr>
          </a:p>
        </p:txBody>
      </p:sp>
      <p:sp>
        <p:nvSpPr>
          <p:cNvPr id="642050" name="Rectangle 2"/>
          <p:cNvSpPr>
            <a:spLocks noGrp="1" noChangeArrowheads="1"/>
          </p:cNvSpPr>
          <p:nvPr>
            <p:ph type="ctrTitle"/>
          </p:nvPr>
        </p:nvSpPr>
        <p:spPr>
          <a:xfrm>
            <a:off x="685800" y="1981200"/>
            <a:ext cx="7772400" cy="1143000"/>
          </a:xfrm>
        </p:spPr>
        <p:txBody>
          <a:bodyPr/>
          <a:lstStyle>
            <a:lvl1pPr algn="ctr">
              <a:defRPr/>
            </a:lvl1pPr>
          </a:lstStyle>
          <a:p>
            <a:r>
              <a:rPr lang="zh-TW" altLang="en-US"/>
              <a:t>按一下以編輯母片標題樣式</a:t>
            </a:r>
          </a:p>
        </p:txBody>
      </p:sp>
      <p:sp>
        <p:nvSpPr>
          <p:cNvPr id="642051"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zh-TW" altLang="en-US"/>
              <a:t>按一下以編輯母片副標題樣式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TW">
              <a:solidFill>
                <a:srgbClr val="000000"/>
              </a:solidFill>
            </a:endParaRPr>
          </a:p>
        </p:txBody>
      </p:sp>
      <p:sp>
        <p:nvSpPr>
          <p:cNvPr id="6" name="Rectangle 5"/>
          <p:cNvSpPr>
            <a:spLocks noGrp="1" noChangeArrowheads="1"/>
          </p:cNvSpPr>
          <p:nvPr>
            <p:ph type="ftr" sz="quarter" idx="11"/>
          </p:nvPr>
        </p:nvSpPr>
        <p:spPr>
          <a:xfrm>
            <a:off x="3124200" y="6248400"/>
            <a:ext cx="2895600" cy="457200"/>
          </a:xfrm>
        </p:spPr>
        <p:txBody>
          <a:bodyPr/>
          <a:lstStyle>
            <a:lvl1pPr>
              <a:defRPr/>
            </a:lvl1pPr>
          </a:lstStyle>
          <a:p>
            <a:pPr>
              <a:defRPr/>
            </a:pPr>
            <a:endParaRPr lang="en-US" altLang="zh-TW">
              <a:solidFill>
                <a:srgbClr val="000000"/>
              </a:solidFill>
            </a:endParaRPr>
          </a:p>
        </p:txBody>
      </p:sp>
      <p:sp>
        <p:nvSpPr>
          <p:cNvPr id="7" name="Rectangle 6"/>
          <p:cNvSpPr>
            <a:spLocks noGrp="1" noChangeArrowheads="1"/>
          </p:cNvSpPr>
          <p:nvPr>
            <p:ph type="sldNum" sz="quarter" idx="12"/>
          </p:nvPr>
        </p:nvSpPr>
        <p:spPr>
          <a:xfrm>
            <a:off x="6553200" y="6248400"/>
            <a:ext cx="1905000" cy="457200"/>
          </a:xfrm>
        </p:spPr>
        <p:txBody>
          <a:bodyPr/>
          <a:lstStyle>
            <a:lvl1pPr>
              <a:defRPr/>
            </a:lvl1pPr>
          </a:lstStyle>
          <a:p>
            <a:pPr>
              <a:defRPr/>
            </a:pPr>
            <a:fld id="{895184E7-CDE5-4029-A496-F0EB208918A4}" type="slidenum">
              <a:rPr lang="zh-TW" altLang="en-US">
                <a:solidFill>
                  <a:srgbClr val="000000"/>
                </a:solidFill>
              </a:rPr>
              <a:pPr>
                <a:defRPr/>
              </a:pPr>
              <a:t>‹#›</a:t>
            </a:fld>
            <a:endParaRPr lang="en-US" altLang="zh-TW">
              <a:solidFill>
                <a:srgbClr val="000000"/>
              </a:solidFill>
            </a:endParaRPr>
          </a:p>
        </p:txBody>
      </p:sp>
    </p:spTree>
    <p:extLst>
      <p:ext uri="{BB962C8B-B14F-4D97-AF65-F5344CB8AC3E}">
        <p14:creationId xmlns:p14="http://schemas.microsoft.com/office/powerpoint/2010/main" val="237519460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TW">
              <a:solidFill>
                <a:srgbClr val="000000"/>
              </a:solidFill>
            </a:endParaRPr>
          </a:p>
        </p:txBody>
      </p:sp>
      <p:sp>
        <p:nvSpPr>
          <p:cNvPr id="6" name="Rectangle 8"/>
          <p:cNvSpPr>
            <a:spLocks noGrp="1" noChangeArrowheads="1"/>
          </p:cNvSpPr>
          <p:nvPr>
            <p:ph type="sldNum" sz="quarter" idx="12"/>
          </p:nvPr>
        </p:nvSpPr>
        <p:spPr>
          <a:ln/>
        </p:spPr>
        <p:txBody>
          <a:bodyPr/>
          <a:lstStyle>
            <a:lvl1pPr>
              <a:defRPr/>
            </a:lvl1pPr>
          </a:lstStyle>
          <a:p>
            <a:pPr>
              <a:defRPr/>
            </a:pPr>
            <a:fld id="{D96A07F7-E480-460C-8ADE-A3234B8524F9}" type="slidenum">
              <a:rPr lang="zh-TW" altLang="en-US">
                <a:solidFill>
                  <a:srgbClr val="000000"/>
                </a:solidFill>
              </a:rPr>
              <a:pPr>
                <a:defRPr/>
              </a:pPr>
              <a:t>‹#›</a:t>
            </a:fld>
            <a:endParaRPr lang="en-US" altLang="zh-TW">
              <a:solidFill>
                <a:srgbClr val="000000"/>
              </a:solidFill>
            </a:endParaRPr>
          </a:p>
        </p:txBody>
      </p:sp>
    </p:spTree>
    <p:extLst>
      <p:ext uri="{BB962C8B-B14F-4D97-AF65-F5344CB8AC3E}">
        <p14:creationId xmlns:p14="http://schemas.microsoft.com/office/powerpoint/2010/main" val="311644860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TW">
              <a:solidFill>
                <a:srgbClr val="000000"/>
              </a:solidFill>
            </a:endParaRPr>
          </a:p>
        </p:txBody>
      </p:sp>
      <p:sp>
        <p:nvSpPr>
          <p:cNvPr id="6" name="Rectangle 8"/>
          <p:cNvSpPr>
            <a:spLocks noGrp="1" noChangeArrowheads="1"/>
          </p:cNvSpPr>
          <p:nvPr>
            <p:ph type="sldNum" sz="quarter" idx="12"/>
          </p:nvPr>
        </p:nvSpPr>
        <p:spPr>
          <a:ln/>
        </p:spPr>
        <p:txBody>
          <a:bodyPr/>
          <a:lstStyle>
            <a:lvl1pPr>
              <a:defRPr/>
            </a:lvl1pPr>
          </a:lstStyle>
          <a:p>
            <a:pPr>
              <a:defRPr/>
            </a:pPr>
            <a:fld id="{840C9B06-5404-477D-917F-043A71037D93}" type="slidenum">
              <a:rPr lang="zh-TW" altLang="en-US">
                <a:solidFill>
                  <a:srgbClr val="000000"/>
                </a:solidFill>
              </a:rPr>
              <a:pPr>
                <a:defRPr/>
              </a:pPr>
              <a:t>‹#›</a:t>
            </a:fld>
            <a:endParaRPr lang="en-US" altLang="zh-TW">
              <a:solidFill>
                <a:srgbClr val="000000"/>
              </a:solidFill>
            </a:endParaRPr>
          </a:p>
        </p:txBody>
      </p:sp>
    </p:spTree>
    <p:extLst>
      <p:ext uri="{BB962C8B-B14F-4D97-AF65-F5344CB8AC3E}">
        <p14:creationId xmlns:p14="http://schemas.microsoft.com/office/powerpoint/2010/main" val="2423012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3"/>
          <p:cNvSpPr>
            <a:spLocks noGrp="1" noChangeArrowheads="1"/>
          </p:cNvSpPr>
          <p:nvPr>
            <p:ph type="sldNum" sz="quarter" idx="10"/>
          </p:nvPr>
        </p:nvSpPr>
        <p:spPr>
          <a:ln/>
        </p:spPr>
        <p:txBody>
          <a:bodyPr/>
          <a:lstStyle>
            <a:lvl1pPr>
              <a:defRPr/>
            </a:lvl1pPr>
          </a:lstStyle>
          <a:p>
            <a:pPr>
              <a:defRPr/>
            </a:pPr>
            <a:r>
              <a:rPr lang="en-US"/>
              <a:t>Slide 1- </a:t>
            </a:r>
            <a:fld id="{40BE7319-DB5A-4201-8A57-94E87631048E}" type="slidenum">
              <a:rPr lang="en-US"/>
              <a:pPr>
                <a:defRPr/>
              </a:pPr>
              <a:t>‹#›</a:t>
            </a:fld>
            <a:endParaRPr lang="en-CA" altLang="zh-TW">
              <a:ea typeface="新細明體" panose="02020500000000000000" pitchFamily="18" charset="-120"/>
            </a:endParaRPr>
          </a:p>
        </p:txBody>
      </p:sp>
    </p:spTree>
    <p:extLst>
      <p:ext uri="{BB962C8B-B14F-4D97-AF65-F5344CB8AC3E}">
        <p14:creationId xmlns:p14="http://schemas.microsoft.com/office/powerpoint/2010/main" val="564361138"/>
      </p:ext>
    </p:extLst>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228600" y="1600200"/>
            <a:ext cx="4267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267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solidFill>
                <a:srgbClr val="000000"/>
              </a:solidFill>
            </a:endParaRPr>
          </a:p>
        </p:txBody>
      </p:sp>
      <p:sp>
        <p:nvSpPr>
          <p:cNvPr id="7" name="Rectangle 8"/>
          <p:cNvSpPr>
            <a:spLocks noGrp="1" noChangeArrowheads="1"/>
          </p:cNvSpPr>
          <p:nvPr>
            <p:ph type="sldNum" sz="quarter" idx="12"/>
          </p:nvPr>
        </p:nvSpPr>
        <p:spPr>
          <a:ln/>
        </p:spPr>
        <p:txBody>
          <a:bodyPr/>
          <a:lstStyle>
            <a:lvl1pPr>
              <a:defRPr/>
            </a:lvl1pPr>
          </a:lstStyle>
          <a:p>
            <a:pPr>
              <a:defRPr/>
            </a:pPr>
            <a:fld id="{D43BDB10-9E2A-4A50-9A91-4A0D381B98A2}" type="slidenum">
              <a:rPr lang="zh-TW" altLang="en-US">
                <a:solidFill>
                  <a:srgbClr val="000000"/>
                </a:solidFill>
              </a:rPr>
              <a:pPr>
                <a:defRPr/>
              </a:pPr>
              <a:t>‹#›</a:t>
            </a:fld>
            <a:endParaRPr lang="en-US" altLang="zh-TW">
              <a:solidFill>
                <a:srgbClr val="000000"/>
              </a:solidFill>
            </a:endParaRPr>
          </a:p>
        </p:txBody>
      </p:sp>
    </p:spTree>
    <p:extLst>
      <p:ext uri="{BB962C8B-B14F-4D97-AF65-F5344CB8AC3E}">
        <p14:creationId xmlns:p14="http://schemas.microsoft.com/office/powerpoint/2010/main" val="224767725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TW">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TW">
              <a:solidFill>
                <a:srgbClr val="000000"/>
              </a:solidFill>
            </a:endParaRPr>
          </a:p>
        </p:txBody>
      </p:sp>
      <p:sp>
        <p:nvSpPr>
          <p:cNvPr id="9" name="Rectangle 8"/>
          <p:cNvSpPr>
            <a:spLocks noGrp="1" noChangeArrowheads="1"/>
          </p:cNvSpPr>
          <p:nvPr>
            <p:ph type="sldNum" sz="quarter" idx="12"/>
          </p:nvPr>
        </p:nvSpPr>
        <p:spPr>
          <a:ln/>
        </p:spPr>
        <p:txBody>
          <a:bodyPr/>
          <a:lstStyle>
            <a:lvl1pPr>
              <a:defRPr/>
            </a:lvl1pPr>
          </a:lstStyle>
          <a:p>
            <a:pPr>
              <a:defRPr/>
            </a:pPr>
            <a:fld id="{B9C9761B-6AFA-4D17-AD0B-CD70B3E75FE6}" type="slidenum">
              <a:rPr lang="zh-TW" altLang="en-US">
                <a:solidFill>
                  <a:srgbClr val="000000"/>
                </a:solidFill>
              </a:rPr>
              <a:pPr>
                <a:defRPr/>
              </a:pPr>
              <a:t>‹#›</a:t>
            </a:fld>
            <a:endParaRPr lang="en-US" altLang="zh-TW">
              <a:solidFill>
                <a:srgbClr val="000000"/>
              </a:solidFill>
            </a:endParaRPr>
          </a:p>
        </p:txBody>
      </p:sp>
    </p:spTree>
    <p:extLst>
      <p:ext uri="{BB962C8B-B14F-4D97-AF65-F5344CB8AC3E}">
        <p14:creationId xmlns:p14="http://schemas.microsoft.com/office/powerpoint/2010/main" val="26815160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TW">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TW">
              <a:solidFill>
                <a:srgbClr val="000000"/>
              </a:solidFill>
            </a:endParaRPr>
          </a:p>
        </p:txBody>
      </p:sp>
      <p:sp>
        <p:nvSpPr>
          <p:cNvPr id="5" name="Rectangle 8"/>
          <p:cNvSpPr>
            <a:spLocks noGrp="1" noChangeArrowheads="1"/>
          </p:cNvSpPr>
          <p:nvPr>
            <p:ph type="sldNum" sz="quarter" idx="12"/>
          </p:nvPr>
        </p:nvSpPr>
        <p:spPr>
          <a:ln/>
        </p:spPr>
        <p:txBody>
          <a:bodyPr/>
          <a:lstStyle>
            <a:lvl1pPr>
              <a:defRPr/>
            </a:lvl1pPr>
          </a:lstStyle>
          <a:p>
            <a:pPr>
              <a:defRPr/>
            </a:pPr>
            <a:fld id="{777B7648-8A38-456C-B462-ED95F86916BD}" type="slidenum">
              <a:rPr lang="zh-TW" altLang="en-US">
                <a:solidFill>
                  <a:srgbClr val="000000"/>
                </a:solidFill>
              </a:rPr>
              <a:pPr>
                <a:defRPr/>
              </a:pPr>
              <a:t>‹#›</a:t>
            </a:fld>
            <a:endParaRPr lang="en-US" altLang="zh-TW">
              <a:solidFill>
                <a:srgbClr val="000000"/>
              </a:solidFill>
            </a:endParaRPr>
          </a:p>
        </p:txBody>
      </p:sp>
    </p:spTree>
    <p:extLst>
      <p:ext uri="{BB962C8B-B14F-4D97-AF65-F5344CB8AC3E}">
        <p14:creationId xmlns:p14="http://schemas.microsoft.com/office/powerpoint/2010/main" val="96661773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TW">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TW">
              <a:solidFill>
                <a:srgbClr val="000000"/>
              </a:solidFill>
            </a:endParaRPr>
          </a:p>
        </p:txBody>
      </p:sp>
      <p:sp>
        <p:nvSpPr>
          <p:cNvPr id="4" name="Rectangle 8"/>
          <p:cNvSpPr>
            <a:spLocks noGrp="1" noChangeArrowheads="1"/>
          </p:cNvSpPr>
          <p:nvPr>
            <p:ph type="sldNum" sz="quarter" idx="12"/>
          </p:nvPr>
        </p:nvSpPr>
        <p:spPr>
          <a:ln/>
        </p:spPr>
        <p:txBody>
          <a:bodyPr/>
          <a:lstStyle>
            <a:lvl1pPr>
              <a:defRPr/>
            </a:lvl1pPr>
          </a:lstStyle>
          <a:p>
            <a:pPr>
              <a:defRPr/>
            </a:pPr>
            <a:fld id="{B36E6913-51EF-49ED-A7B5-D12670013835}" type="slidenum">
              <a:rPr lang="zh-TW" altLang="en-US">
                <a:solidFill>
                  <a:srgbClr val="000000"/>
                </a:solidFill>
              </a:rPr>
              <a:pPr>
                <a:defRPr/>
              </a:pPr>
              <a:t>‹#›</a:t>
            </a:fld>
            <a:endParaRPr lang="en-US" altLang="zh-TW">
              <a:solidFill>
                <a:srgbClr val="000000"/>
              </a:solidFill>
            </a:endParaRPr>
          </a:p>
        </p:txBody>
      </p:sp>
    </p:spTree>
    <p:extLst>
      <p:ext uri="{BB962C8B-B14F-4D97-AF65-F5344CB8AC3E}">
        <p14:creationId xmlns:p14="http://schemas.microsoft.com/office/powerpoint/2010/main" val="137013103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solidFill>
                <a:srgbClr val="000000"/>
              </a:solidFill>
            </a:endParaRPr>
          </a:p>
        </p:txBody>
      </p:sp>
      <p:sp>
        <p:nvSpPr>
          <p:cNvPr id="7" name="Rectangle 8"/>
          <p:cNvSpPr>
            <a:spLocks noGrp="1" noChangeArrowheads="1"/>
          </p:cNvSpPr>
          <p:nvPr>
            <p:ph type="sldNum" sz="quarter" idx="12"/>
          </p:nvPr>
        </p:nvSpPr>
        <p:spPr>
          <a:ln/>
        </p:spPr>
        <p:txBody>
          <a:bodyPr/>
          <a:lstStyle>
            <a:lvl1pPr>
              <a:defRPr/>
            </a:lvl1pPr>
          </a:lstStyle>
          <a:p>
            <a:pPr>
              <a:defRPr/>
            </a:pPr>
            <a:fld id="{D8DE5F07-D6C3-424B-89B2-5A3069C4D692}" type="slidenum">
              <a:rPr lang="zh-TW" altLang="en-US">
                <a:solidFill>
                  <a:srgbClr val="000000"/>
                </a:solidFill>
              </a:rPr>
              <a:pPr>
                <a:defRPr/>
              </a:pPr>
              <a:t>‹#›</a:t>
            </a:fld>
            <a:endParaRPr lang="en-US" altLang="zh-TW">
              <a:solidFill>
                <a:srgbClr val="000000"/>
              </a:solidFill>
            </a:endParaRPr>
          </a:p>
        </p:txBody>
      </p:sp>
    </p:spTree>
    <p:extLst>
      <p:ext uri="{BB962C8B-B14F-4D97-AF65-F5344CB8AC3E}">
        <p14:creationId xmlns:p14="http://schemas.microsoft.com/office/powerpoint/2010/main" val="40102995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solidFill>
                <a:srgbClr val="000000"/>
              </a:solidFill>
            </a:endParaRPr>
          </a:p>
        </p:txBody>
      </p:sp>
      <p:sp>
        <p:nvSpPr>
          <p:cNvPr id="7" name="Rectangle 8"/>
          <p:cNvSpPr>
            <a:spLocks noGrp="1" noChangeArrowheads="1"/>
          </p:cNvSpPr>
          <p:nvPr>
            <p:ph type="sldNum" sz="quarter" idx="12"/>
          </p:nvPr>
        </p:nvSpPr>
        <p:spPr>
          <a:ln/>
        </p:spPr>
        <p:txBody>
          <a:bodyPr/>
          <a:lstStyle>
            <a:lvl1pPr>
              <a:defRPr/>
            </a:lvl1pPr>
          </a:lstStyle>
          <a:p>
            <a:pPr>
              <a:defRPr/>
            </a:pPr>
            <a:fld id="{0A4F5942-3B9E-4F7A-A59B-E0A80113F73C}" type="slidenum">
              <a:rPr lang="zh-TW" altLang="en-US">
                <a:solidFill>
                  <a:srgbClr val="000000"/>
                </a:solidFill>
              </a:rPr>
              <a:pPr>
                <a:defRPr/>
              </a:pPr>
              <a:t>‹#›</a:t>
            </a:fld>
            <a:endParaRPr lang="en-US" altLang="zh-TW">
              <a:solidFill>
                <a:srgbClr val="000000"/>
              </a:solidFill>
            </a:endParaRPr>
          </a:p>
        </p:txBody>
      </p:sp>
    </p:spTree>
    <p:extLst>
      <p:ext uri="{BB962C8B-B14F-4D97-AF65-F5344CB8AC3E}">
        <p14:creationId xmlns:p14="http://schemas.microsoft.com/office/powerpoint/2010/main" val="101042692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TW">
              <a:solidFill>
                <a:srgbClr val="000000"/>
              </a:solidFill>
            </a:endParaRPr>
          </a:p>
        </p:txBody>
      </p:sp>
      <p:sp>
        <p:nvSpPr>
          <p:cNvPr id="6" name="Rectangle 8"/>
          <p:cNvSpPr>
            <a:spLocks noGrp="1" noChangeArrowheads="1"/>
          </p:cNvSpPr>
          <p:nvPr>
            <p:ph type="sldNum" sz="quarter" idx="12"/>
          </p:nvPr>
        </p:nvSpPr>
        <p:spPr>
          <a:ln/>
        </p:spPr>
        <p:txBody>
          <a:bodyPr/>
          <a:lstStyle>
            <a:lvl1pPr>
              <a:defRPr/>
            </a:lvl1pPr>
          </a:lstStyle>
          <a:p>
            <a:pPr>
              <a:defRPr/>
            </a:pPr>
            <a:fld id="{D992C941-403F-49B5-9872-434A6B671024}" type="slidenum">
              <a:rPr lang="zh-TW" altLang="en-US">
                <a:solidFill>
                  <a:srgbClr val="000000"/>
                </a:solidFill>
              </a:rPr>
              <a:pPr>
                <a:defRPr/>
              </a:pPr>
              <a:t>‹#›</a:t>
            </a:fld>
            <a:endParaRPr lang="en-US" altLang="zh-TW">
              <a:solidFill>
                <a:srgbClr val="000000"/>
              </a:solidFill>
            </a:endParaRPr>
          </a:p>
        </p:txBody>
      </p:sp>
    </p:spTree>
    <p:extLst>
      <p:ext uri="{BB962C8B-B14F-4D97-AF65-F5344CB8AC3E}">
        <p14:creationId xmlns:p14="http://schemas.microsoft.com/office/powerpoint/2010/main" val="85603421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743700" y="304800"/>
            <a:ext cx="2171700" cy="5715000"/>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228600" y="304800"/>
            <a:ext cx="6362700" cy="5715000"/>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TW">
              <a:solidFill>
                <a:srgbClr val="000000"/>
              </a:solidFill>
            </a:endParaRPr>
          </a:p>
        </p:txBody>
      </p:sp>
      <p:sp>
        <p:nvSpPr>
          <p:cNvPr id="6" name="Rectangle 8"/>
          <p:cNvSpPr>
            <a:spLocks noGrp="1" noChangeArrowheads="1"/>
          </p:cNvSpPr>
          <p:nvPr>
            <p:ph type="sldNum" sz="quarter" idx="12"/>
          </p:nvPr>
        </p:nvSpPr>
        <p:spPr>
          <a:ln/>
        </p:spPr>
        <p:txBody>
          <a:bodyPr/>
          <a:lstStyle>
            <a:lvl1pPr>
              <a:defRPr/>
            </a:lvl1pPr>
          </a:lstStyle>
          <a:p>
            <a:pPr>
              <a:defRPr/>
            </a:pPr>
            <a:fld id="{3FBAB64D-84FB-4707-A461-B6ED4DA21F6C}" type="slidenum">
              <a:rPr lang="zh-TW" altLang="en-US">
                <a:solidFill>
                  <a:srgbClr val="000000"/>
                </a:solidFill>
              </a:rPr>
              <a:pPr>
                <a:defRPr/>
              </a:pPr>
              <a:t>‹#›</a:t>
            </a:fld>
            <a:endParaRPr lang="en-US" altLang="zh-TW">
              <a:solidFill>
                <a:srgbClr val="000000"/>
              </a:solidFill>
            </a:endParaRPr>
          </a:p>
        </p:txBody>
      </p:sp>
    </p:spTree>
    <p:extLst>
      <p:ext uri="{BB962C8B-B14F-4D97-AF65-F5344CB8AC3E}">
        <p14:creationId xmlns:p14="http://schemas.microsoft.com/office/powerpoint/2010/main" val="351213239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xAndObj" preserve="1">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1524000" y="304800"/>
            <a:ext cx="6934200" cy="838200"/>
          </a:xfr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228600" y="1600200"/>
            <a:ext cx="4267200" cy="441960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267200" cy="441960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solidFill>
                <a:srgbClr val="000000"/>
              </a:solidFill>
            </a:endParaRPr>
          </a:p>
        </p:txBody>
      </p:sp>
      <p:sp>
        <p:nvSpPr>
          <p:cNvPr id="7" name="Rectangle 8"/>
          <p:cNvSpPr>
            <a:spLocks noGrp="1" noChangeArrowheads="1"/>
          </p:cNvSpPr>
          <p:nvPr>
            <p:ph type="sldNum" sz="quarter" idx="12"/>
          </p:nvPr>
        </p:nvSpPr>
        <p:spPr>
          <a:ln/>
        </p:spPr>
        <p:txBody>
          <a:bodyPr/>
          <a:lstStyle>
            <a:lvl1pPr>
              <a:defRPr/>
            </a:lvl1pPr>
          </a:lstStyle>
          <a:p>
            <a:pPr>
              <a:defRPr/>
            </a:pPr>
            <a:fld id="{C23BF6E9-C0DD-437C-950D-2831A42E42FB}" type="slidenum">
              <a:rPr lang="zh-TW" altLang="en-US">
                <a:solidFill>
                  <a:srgbClr val="000000"/>
                </a:solidFill>
              </a:rPr>
              <a:pPr>
                <a:defRPr/>
              </a:pPr>
              <a:t>‹#›</a:t>
            </a:fld>
            <a:endParaRPr lang="en-US" altLang="zh-TW">
              <a:solidFill>
                <a:srgbClr val="000000"/>
              </a:solidFill>
            </a:endParaRPr>
          </a:p>
        </p:txBody>
      </p:sp>
    </p:spTree>
    <p:extLst>
      <p:ext uri="{BB962C8B-B14F-4D97-AF65-F5344CB8AC3E}">
        <p14:creationId xmlns:p14="http://schemas.microsoft.com/office/powerpoint/2010/main" val="2067962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3"/>
          <p:cNvSpPr>
            <a:spLocks noGrp="1" noChangeArrowheads="1"/>
          </p:cNvSpPr>
          <p:nvPr>
            <p:ph type="sldNum" sz="quarter" idx="10"/>
          </p:nvPr>
        </p:nvSpPr>
        <p:spPr>
          <a:ln/>
        </p:spPr>
        <p:txBody>
          <a:bodyPr/>
          <a:lstStyle>
            <a:lvl1pPr>
              <a:defRPr/>
            </a:lvl1pPr>
          </a:lstStyle>
          <a:p>
            <a:pPr>
              <a:defRPr/>
            </a:pPr>
            <a:r>
              <a:rPr lang="en-US"/>
              <a:t>Slide 1- </a:t>
            </a:r>
            <a:fld id="{45FF401B-F228-4498-87F9-0923B5939FCC}" type="slidenum">
              <a:rPr lang="en-US"/>
              <a:pPr>
                <a:defRPr/>
              </a:pPr>
              <a:t>‹#›</a:t>
            </a:fld>
            <a:endParaRPr lang="en-CA" altLang="zh-TW">
              <a:ea typeface="新細明體" panose="02020500000000000000" pitchFamily="18" charset="-120"/>
            </a:endParaRPr>
          </a:p>
        </p:txBody>
      </p:sp>
    </p:spTree>
    <p:extLst>
      <p:ext uri="{BB962C8B-B14F-4D97-AF65-F5344CB8AC3E}">
        <p14:creationId xmlns:p14="http://schemas.microsoft.com/office/powerpoint/2010/main" val="3194671454"/>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3"/>
          <p:cNvSpPr>
            <a:spLocks noGrp="1" noChangeArrowheads="1"/>
          </p:cNvSpPr>
          <p:nvPr>
            <p:ph type="sldNum" sz="quarter" idx="10"/>
          </p:nvPr>
        </p:nvSpPr>
        <p:spPr>
          <a:ln/>
        </p:spPr>
        <p:txBody>
          <a:bodyPr/>
          <a:lstStyle>
            <a:lvl1pPr>
              <a:defRPr/>
            </a:lvl1pPr>
          </a:lstStyle>
          <a:p>
            <a:pPr>
              <a:defRPr/>
            </a:pPr>
            <a:r>
              <a:rPr lang="en-US"/>
              <a:t>Slide 1- </a:t>
            </a:r>
            <a:fld id="{0E2E13A9-3D20-4BBB-A036-F7CD4437C42B}" type="slidenum">
              <a:rPr lang="en-US"/>
              <a:pPr>
                <a:defRPr/>
              </a:pPr>
              <a:t>‹#›</a:t>
            </a:fld>
            <a:endParaRPr lang="en-CA" altLang="zh-TW">
              <a:ea typeface="新細明體" panose="02020500000000000000" pitchFamily="18" charset="-120"/>
            </a:endParaRPr>
          </a:p>
        </p:txBody>
      </p:sp>
    </p:spTree>
    <p:extLst>
      <p:ext uri="{BB962C8B-B14F-4D97-AF65-F5344CB8AC3E}">
        <p14:creationId xmlns:p14="http://schemas.microsoft.com/office/powerpoint/2010/main" val="243601406"/>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3"/>
          <p:cNvSpPr>
            <a:spLocks noGrp="1" noChangeArrowheads="1"/>
          </p:cNvSpPr>
          <p:nvPr>
            <p:ph type="sldNum" sz="quarter" idx="10"/>
          </p:nvPr>
        </p:nvSpPr>
        <p:spPr>
          <a:ln/>
        </p:spPr>
        <p:txBody>
          <a:bodyPr/>
          <a:lstStyle>
            <a:lvl1pPr>
              <a:defRPr/>
            </a:lvl1pPr>
          </a:lstStyle>
          <a:p>
            <a:pPr>
              <a:defRPr/>
            </a:pPr>
            <a:r>
              <a:rPr lang="en-US"/>
              <a:t>Slide 1- </a:t>
            </a:r>
            <a:fld id="{BDFD4961-B89D-465E-9DE4-289F141C3CC0}" type="slidenum">
              <a:rPr lang="en-US"/>
              <a:pPr>
                <a:defRPr/>
              </a:pPr>
              <a:t>‹#›</a:t>
            </a:fld>
            <a:endParaRPr lang="en-CA" altLang="zh-TW">
              <a:ea typeface="新細明體" panose="02020500000000000000" pitchFamily="18" charset="-120"/>
            </a:endParaRPr>
          </a:p>
        </p:txBody>
      </p:sp>
    </p:spTree>
    <p:extLst>
      <p:ext uri="{BB962C8B-B14F-4D97-AF65-F5344CB8AC3E}">
        <p14:creationId xmlns:p14="http://schemas.microsoft.com/office/powerpoint/2010/main" val="4037958638"/>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4.jpe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image" Target="../media/image4.jpeg"/><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image" Target="../media/image4.jpeg"/><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theme" Target="../theme/theme6.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7"/>
          <p:cNvSpPr>
            <a:spLocks noChangeArrowheads="1"/>
          </p:cNvSpPr>
          <p:nvPr userDrawn="1"/>
        </p:nvSpPr>
        <p:spPr bwMode="gray">
          <a:xfrm rot="-5400000">
            <a:off x="4419600" y="2136775"/>
            <a:ext cx="301625" cy="9140825"/>
          </a:xfrm>
          <a:prstGeom prst="rect">
            <a:avLst/>
          </a:prstGeom>
          <a:gradFill rotWithShape="0">
            <a:gsLst>
              <a:gs pos="0">
                <a:srgbClr val="6669AA">
                  <a:alpha val="46999"/>
                </a:srgbClr>
              </a:gs>
              <a:gs pos="100000">
                <a:srgbClr val="CCCDE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defRPr/>
            </a:pPr>
            <a:endParaRPr kumimoji="1" lang="en-US" altLang="zh-TW" sz="3200" smtClean="0">
              <a:solidFill>
                <a:srgbClr val="000000"/>
              </a:solidFill>
              <a:latin typeface="Tahoma" panose="020B0604030504040204" pitchFamily="34" charset="0"/>
              <a:ea typeface="新細明體" panose="02020500000000000000" pitchFamily="18" charset="-120"/>
            </a:endParaRPr>
          </a:p>
        </p:txBody>
      </p:sp>
      <p:sp>
        <p:nvSpPr>
          <p:cNvPr id="1027" name="Rectangle 42" descr="40%"/>
          <p:cNvSpPr>
            <a:spLocks noChangeArrowheads="1"/>
          </p:cNvSpPr>
          <p:nvPr userDrawn="1"/>
        </p:nvSpPr>
        <p:spPr bwMode="gray">
          <a:xfrm rot="-5400000">
            <a:off x="3849688" y="-3849688"/>
            <a:ext cx="1441450" cy="9140825"/>
          </a:xfrm>
          <a:prstGeom prst="rect">
            <a:avLst/>
          </a:prstGeom>
          <a:solidFill>
            <a:srgbClr val="05310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defRPr/>
            </a:pPr>
            <a:endParaRPr kumimoji="1" lang="en-US" altLang="zh-TW" sz="3200" smtClean="0">
              <a:solidFill>
                <a:srgbClr val="000000"/>
              </a:solidFill>
              <a:latin typeface="Tahoma" panose="020B0604030504040204" pitchFamily="34" charset="0"/>
              <a:ea typeface="新細明體" panose="02020500000000000000" pitchFamily="18" charset="-120"/>
            </a:endParaRPr>
          </a:p>
        </p:txBody>
      </p:sp>
      <p:sp>
        <p:nvSpPr>
          <p:cNvPr id="1028" name="Rectangle 9"/>
          <p:cNvSpPr>
            <a:spLocks noGrp="1" noChangeArrowheads="1"/>
          </p:cNvSpPr>
          <p:nvPr>
            <p:ph type="title"/>
          </p:nvPr>
        </p:nvSpPr>
        <p:spPr bwMode="auto">
          <a:xfrm>
            <a:off x="533400" y="303213"/>
            <a:ext cx="8305800" cy="99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TW" smtClean="0"/>
              <a:t>Click to edit Master title style</a:t>
            </a:r>
          </a:p>
        </p:txBody>
      </p:sp>
      <p:sp>
        <p:nvSpPr>
          <p:cNvPr id="3085" name="Rectangle 13"/>
          <p:cNvSpPr>
            <a:spLocks noGrp="1" noChangeArrowheads="1"/>
          </p:cNvSpPr>
          <p:nvPr>
            <p:ph type="sldNum" sz="quarter" idx="4"/>
          </p:nvPr>
        </p:nvSpPr>
        <p:spPr bwMode="auto">
          <a:xfrm>
            <a:off x="7050088"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b="1">
                <a:solidFill>
                  <a:srgbClr val="000000"/>
                </a:solidFill>
              </a:defRPr>
            </a:lvl1pPr>
          </a:lstStyle>
          <a:p>
            <a:pPr>
              <a:defRPr/>
            </a:pPr>
            <a:r>
              <a:rPr lang="en-US"/>
              <a:t>Slide 1- </a:t>
            </a:r>
            <a:fld id="{F011CADB-6FE4-4C2E-B937-BCB09B95A0B5}" type="slidenum">
              <a:rPr lang="en-US"/>
              <a:pPr>
                <a:defRPr/>
              </a:pPr>
              <a:t>‹#›</a:t>
            </a:fld>
            <a:endParaRPr lang="en-CA" altLang="zh-TW">
              <a:ea typeface="新細明體" panose="02020500000000000000" pitchFamily="18" charset="-120"/>
            </a:endParaRPr>
          </a:p>
        </p:txBody>
      </p:sp>
      <p:sp>
        <p:nvSpPr>
          <p:cNvPr id="1030" name="Rectangle 21"/>
          <p:cNvSpPr>
            <a:spLocks noGrp="1" noChangeArrowheads="1"/>
          </p:cNvSpPr>
          <p:nvPr>
            <p:ph type="body" idx="1"/>
          </p:nvPr>
        </p:nvSpPr>
        <p:spPr bwMode="auto">
          <a:xfrm>
            <a:off x="544513" y="1676400"/>
            <a:ext cx="8294687"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0" bIns="4572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p>
        </p:txBody>
      </p:sp>
      <p:sp>
        <p:nvSpPr>
          <p:cNvPr id="1031" name="Rectangle 30"/>
          <p:cNvSpPr>
            <a:spLocks noChangeArrowheads="1"/>
          </p:cNvSpPr>
          <p:nvPr/>
        </p:nvSpPr>
        <p:spPr bwMode="auto">
          <a:xfrm>
            <a:off x="838200" y="6397625"/>
            <a:ext cx="4495800" cy="457200"/>
          </a:xfrm>
          <a:prstGeom prst="rect">
            <a:avLst/>
          </a:prstGeom>
          <a:noFill/>
          <a:ln>
            <a:noFill/>
          </a:ln>
          <a:extLst/>
        </p:spPr>
        <p:txBody>
          <a:bodyPr anchor="b"/>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defRPr/>
            </a:pPr>
            <a:r>
              <a:rPr lang="en-US" sz="900" dirty="0" smtClean="0">
                <a:solidFill>
                  <a:srgbClr val="000000"/>
                </a:solidFill>
              </a:rPr>
              <a:t>                                              © Pearson Education Limited 2015</a:t>
            </a:r>
          </a:p>
        </p:txBody>
      </p:sp>
    </p:spTree>
  </p:cSld>
  <p:clrMap bg1="lt1" tx1="dk1" bg2="lt2" tx2="dk2" accent1="accent1" accent2="accent2" accent3="accent3" accent4="accent4" accent5="accent5" accent6="accent6" hlink="hlink" folHlink="folHlink"/>
  <p:sldLayoutIdLst>
    <p:sldLayoutId id="2147484050" r:id="rId1"/>
    <p:sldLayoutId id="2147484051"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Lst>
  <p:transition spd="med"/>
  <p:timing>
    <p:tnLst>
      <p:par>
        <p:cTn id="1" dur="indefinite" restart="never" nodeType="tmRoot"/>
      </p:par>
    </p:tnLst>
  </p:timing>
  <p:hf sldNum="0" hdr="0" dt="0"/>
  <p:txStyles>
    <p:titleStyle>
      <a:lvl1pPr algn="l" rtl="0" eaLnBrk="0" fontAlgn="base" hangingPunct="0">
        <a:spcBef>
          <a:spcPct val="0"/>
        </a:spcBef>
        <a:spcAft>
          <a:spcPct val="0"/>
        </a:spcAft>
        <a:defRPr sz="3600">
          <a:solidFill>
            <a:schemeClr val="bg1"/>
          </a:solidFill>
          <a:latin typeface="+mj-lt"/>
          <a:ea typeface="+mj-ea"/>
          <a:cs typeface="+mj-cs"/>
        </a:defRPr>
      </a:lvl1pPr>
      <a:lvl2pPr algn="l" rtl="0" eaLnBrk="0" fontAlgn="base" hangingPunct="0">
        <a:spcBef>
          <a:spcPct val="0"/>
        </a:spcBef>
        <a:spcAft>
          <a:spcPct val="0"/>
        </a:spcAft>
        <a:defRPr sz="3600">
          <a:solidFill>
            <a:schemeClr val="bg1"/>
          </a:solidFill>
          <a:latin typeface="Arial" charset="0"/>
        </a:defRPr>
      </a:lvl2pPr>
      <a:lvl3pPr algn="l" rtl="0" eaLnBrk="0" fontAlgn="base" hangingPunct="0">
        <a:spcBef>
          <a:spcPct val="0"/>
        </a:spcBef>
        <a:spcAft>
          <a:spcPct val="0"/>
        </a:spcAft>
        <a:defRPr sz="3600">
          <a:solidFill>
            <a:schemeClr val="bg1"/>
          </a:solidFill>
          <a:latin typeface="Arial" charset="0"/>
        </a:defRPr>
      </a:lvl3pPr>
      <a:lvl4pPr algn="l" rtl="0" eaLnBrk="0" fontAlgn="base" hangingPunct="0">
        <a:spcBef>
          <a:spcPct val="0"/>
        </a:spcBef>
        <a:spcAft>
          <a:spcPct val="0"/>
        </a:spcAft>
        <a:defRPr sz="3600">
          <a:solidFill>
            <a:schemeClr val="bg1"/>
          </a:solidFill>
          <a:latin typeface="Arial" charset="0"/>
        </a:defRPr>
      </a:lvl4pPr>
      <a:lvl5pPr algn="l" rtl="0" eaLnBrk="0" fontAlgn="base" hangingPunct="0">
        <a:spcBef>
          <a:spcPct val="0"/>
        </a:spcBef>
        <a:spcAft>
          <a:spcPct val="0"/>
        </a:spcAft>
        <a:defRPr sz="3600">
          <a:solidFill>
            <a:schemeClr val="bg1"/>
          </a:solidFill>
          <a:latin typeface="Arial" charset="0"/>
        </a:defRPr>
      </a:lvl5pPr>
      <a:lvl6pPr marL="457200" algn="l" rtl="0" fontAlgn="base">
        <a:spcBef>
          <a:spcPct val="0"/>
        </a:spcBef>
        <a:spcAft>
          <a:spcPct val="0"/>
        </a:spcAft>
        <a:defRPr sz="3600">
          <a:solidFill>
            <a:srgbClr val="A50021"/>
          </a:solidFill>
          <a:latin typeface="Arial" charset="0"/>
        </a:defRPr>
      </a:lvl6pPr>
      <a:lvl7pPr marL="914400" algn="l" rtl="0" fontAlgn="base">
        <a:spcBef>
          <a:spcPct val="0"/>
        </a:spcBef>
        <a:spcAft>
          <a:spcPct val="0"/>
        </a:spcAft>
        <a:defRPr sz="3600">
          <a:solidFill>
            <a:srgbClr val="A50021"/>
          </a:solidFill>
          <a:latin typeface="Arial" charset="0"/>
        </a:defRPr>
      </a:lvl7pPr>
      <a:lvl8pPr marL="1371600" algn="l" rtl="0" fontAlgn="base">
        <a:spcBef>
          <a:spcPct val="0"/>
        </a:spcBef>
        <a:spcAft>
          <a:spcPct val="0"/>
        </a:spcAft>
        <a:defRPr sz="3600">
          <a:solidFill>
            <a:srgbClr val="A50021"/>
          </a:solidFill>
          <a:latin typeface="Arial" charset="0"/>
        </a:defRPr>
      </a:lvl8pPr>
      <a:lvl9pPr marL="1828800" algn="l" rtl="0" fontAlgn="base">
        <a:spcBef>
          <a:spcPct val="0"/>
        </a:spcBef>
        <a:spcAft>
          <a:spcPct val="0"/>
        </a:spcAft>
        <a:defRPr sz="3600">
          <a:solidFill>
            <a:srgbClr val="A50021"/>
          </a:solidFill>
          <a:latin typeface="Arial" charset="0"/>
        </a:defRPr>
      </a:lvl9pPr>
    </p:titleStyle>
    <p:bodyStyle>
      <a:lvl1pPr marL="342900" indent="-342900" algn="l" rtl="0" eaLnBrk="0" fontAlgn="base" hangingPunct="0">
        <a:spcBef>
          <a:spcPct val="20000"/>
        </a:spcBef>
        <a:spcAft>
          <a:spcPct val="0"/>
        </a:spcAft>
        <a:buClr>
          <a:srgbClr val="05310F"/>
        </a:buClr>
        <a:buSzPct val="6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028DA0"/>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rgbClr val="05310F"/>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rgbClr val="028DA0"/>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rgbClr val="A5002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rgbClr val="A5002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rgbClr val="A5002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rgbClr val="A5002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1524000"/>
          </a:xfrm>
          <a:prstGeom prst="rect">
            <a:avLst/>
          </a:prstGeom>
          <a:solidFill>
            <a:srgbClr val="3735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eaLnBrk="1" hangingPunct="1">
              <a:buClr>
                <a:srgbClr val="FFFFFF"/>
              </a:buClr>
              <a:buSzPct val="100000"/>
              <a:buFont typeface="Times New Roman" pitchFamily="18" charset="0"/>
              <a:buNone/>
              <a:defRPr/>
            </a:pPr>
            <a:endParaRPr lang="en-US" altLang="zh-TW">
              <a:solidFill>
                <a:srgbClr val="FFFFFF"/>
              </a:solidFill>
            </a:endParaRPr>
          </a:p>
        </p:txBody>
      </p:sp>
      <p:sp>
        <p:nvSpPr>
          <p:cNvPr id="8" name="Rectangle 7"/>
          <p:cNvSpPr/>
          <p:nvPr/>
        </p:nvSpPr>
        <p:spPr>
          <a:xfrm>
            <a:off x="0" y="6248400"/>
            <a:ext cx="9144000" cy="609600"/>
          </a:xfrm>
          <a:prstGeom prst="rect">
            <a:avLst/>
          </a:prstGeom>
          <a:solidFill>
            <a:srgbClr val="37353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eaLnBrk="1" hangingPunct="1">
              <a:buClr>
                <a:srgbClr val="FFFFFF"/>
              </a:buClr>
              <a:buSzPct val="100000"/>
              <a:buFont typeface="Times New Roman" pitchFamily="18" charset="0"/>
              <a:buNone/>
              <a:defRPr/>
            </a:pPr>
            <a:endParaRPr lang="en-US" altLang="zh-TW" b="1">
              <a:solidFill>
                <a:srgbClr val="FFFFFF"/>
              </a:solidFill>
            </a:endParaRPr>
          </a:p>
        </p:txBody>
      </p:sp>
      <p:sp>
        <p:nvSpPr>
          <p:cNvPr id="2052" name="Title Placeholder 1"/>
          <p:cNvSpPr>
            <a:spLocks noGrp="1"/>
          </p:cNvSpPr>
          <p:nvPr>
            <p:ph type="title"/>
          </p:nvPr>
        </p:nvSpPr>
        <p:spPr bwMode="auto">
          <a:xfrm>
            <a:off x="457200" y="152400"/>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TW" smtClean="0"/>
              <a:t>Click to edit Master title style</a:t>
            </a:r>
          </a:p>
        </p:txBody>
      </p:sp>
      <p:sp>
        <p:nvSpPr>
          <p:cNvPr id="2053" name="Text Placeholder 2"/>
          <p:cNvSpPr>
            <a:spLocks noGrp="1"/>
          </p:cNvSpPr>
          <p:nvPr>
            <p:ph type="body" idx="1"/>
          </p:nvPr>
        </p:nvSpPr>
        <p:spPr bwMode="auto">
          <a:xfrm>
            <a:off x="457200" y="1828800"/>
            <a:ext cx="8229600" cy="429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defTabSz="457200" eaLnBrk="1" hangingPunct="1">
              <a:buClr>
                <a:srgbClr val="FFFFFF"/>
              </a:buClr>
              <a:buSzPct val="100000"/>
              <a:buFont typeface="Times New Roman" panose="02020603050405020304" pitchFamily="18" charset="0"/>
              <a:buNone/>
              <a:defRPr sz="1200">
                <a:solidFill>
                  <a:srgbClr val="FFFFFF"/>
                </a:solidFill>
                <a:latin typeface="Times New Roman" panose="02020603050405020304" pitchFamily="18" charset="0"/>
              </a:defRPr>
            </a:lvl1pPr>
          </a:lstStyle>
          <a:p>
            <a:pPr>
              <a:defRPr/>
            </a:pPr>
            <a:fld id="{953389DA-17EC-4F35-AF6D-9DEA2995C3A1}" type="slidenum">
              <a:rPr lang="en-US" altLang="zh-TW"/>
              <a:pPr>
                <a:defRPr/>
              </a:pPr>
              <a:t>‹#›</a:t>
            </a:fld>
            <a:endParaRPr lang="en-US" altLang="zh-TW"/>
          </a:p>
        </p:txBody>
      </p:sp>
      <p:sp>
        <p:nvSpPr>
          <p:cNvPr id="11" name="Footer Placeholder 10"/>
          <p:cNvSpPr>
            <a:spLocks noGrp="1"/>
          </p:cNvSpPr>
          <p:nvPr>
            <p:ph type="ftr" sz="quarter" idx="3"/>
          </p:nvPr>
        </p:nvSpPr>
        <p:spPr>
          <a:xfrm>
            <a:off x="457200" y="6356350"/>
            <a:ext cx="5562600" cy="365125"/>
          </a:xfrm>
          <a:prstGeom prst="rect">
            <a:avLst/>
          </a:prstGeom>
        </p:spPr>
        <p:txBody>
          <a:bodyPr vert="horz" wrap="square" lIns="91440" tIns="45720" rIns="91440" bIns="45720" numCol="1" anchor="ctr" anchorCtr="0" compatLnSpc="1">
            <a:prstTxWarp prst="textNoShape">
              <a:avLst/>
            </a:prstTxWarp>
          </a:bodyPr>
          <a:lstStyle>
            <a:lvl1pPr defTabSz="457200" eaLnBrk="1" hangingPunct="1">
              <a:buClr>
                <a:srgbClr val="FFFFFF"/>
              </a:buClr>
              <a:buSzPct val="100000"/>
              <a:buFont typeface="Times New Roman" panose="02020603050405020304" pitchFamily="18" charset="0"/>
              <a:buNone/>
              <a:defRPr sz="1200" smtClean="0">
                <a:solidFill>
                  <a:srgbClr val="FFFFFF"/>
                </a:solidFill>
                <a:latin typeface="Times New Roman" panose="02020603050405020304" pitchFamily="18" charset="0"/>
              </a:defRPr>
            </a:lvl1pPr>
          </a:lstStyle>
          <a:p>
            <a:pPr>
              <a:defRPr/>
            </a:pPr>
            <a:endParaRPr lang="en-US" altLang="zh-TW"/>
          </a:p>
        </p:txBody>
      </p:sp>
    </p:spTree>
  </p:cSld>
  <p:clrMap bg1="lt1" tx1="dk1" bg2="lt2" tx2="dk2" accent1="accent1" accent2="accent2" accent3="accent3" accent4="accent4" accent5="accent5" accent6="accent6" hlink="hlink" folHlink="folHlink"/>
  <p:sldLayoutIdLst>
    <p:sldLayoutId id="2147484052" r:id="rId1"/>
    <p:sldLayoutId id="2147484053" r:id="rId2"/>
    <p:sldLayoutId id="2147484054" r:id="rId3"/>
    <p:sldLayoutId id="2147484055" r:id="rId4"/>
    <p:sldLayoutId id="2147484056" r:id="rId5"/>
    <p:sldLayoutId id="2147484057" r:id="rId6"/>
    <p:sldLayoutId id="2147484058" r:id="rId7"/>
    <p:sldLayoutId id="2147484059" r:id="rId8"/>
    <p:sldLayoutId id="2147484060" r:id="rId9"/>
    <p:sldLayoutId id="2147484061" r:id="rId10"/>
    <p:sldLayoutId id="2147484062" r:id="rId11"/>
    <p:sldLayoutId id="2147484063" r:id="rId12"/>
  </p:sldLayoutIdLst>
  <p:hf sldNum="0" hdr="0" dt="0"/>
  <p:txStyles>
    <p:titleStyle>
      <a:lvl1pPr algn="ctr" rtl="0" eaLnBrk="0" fontAlgn="base" hangingPunct="0">
        <a:spcBef>
          <a:spcPct val="0"/>
        </a:spcBef>
        <a:spcAft>
          <a:spcPct val="0"/>
        </a:spcAft>
        <a:defRPr sz="4400" b="1" kern="1200">
          <a:solidFill>
            <a:schemeClr val="bg1"/>
          </a:solidFill>
          <a:latin typeface="+mj-lt"/>
          <a:ea typeface="+mj-ea"/>
          <a:cs typeface="+mj-cs"/>
        </a:defRPr>
      </a:lvl1pPr>
      <a:lvl2pPr algn="ctr" rtl="0" eaLnBrk="0" fontAlgn="base" hangingPunct="0">
        <a:spcBef>
          <a:spcPct val="0"/>
        </a:spcBef>
        <a:spcAft>
          <a:spcPct val="0"/>
        </a:spcAft>
        <a:defRPr sz="4400" b="1">
          <a:solidFill>
            <a:schemeClr val="bg1"/>
          </a:solidFill>
          <a:latin typeface="Calibri" pitchFamily="34" charset="0"/>
        </a:defRPr>
      </a:lvl2pPr>
      <a:lvl3pPr algn="ctr" rtl="0" eaLnBrk="0" fontAlgn="base" hangingPunct="0">
        <a:spcBef>
          <a:spcPct val="0"/>
        </a:spcBef>
        <a:spcAft>
          <a:spcPct val="0"/>
        </a:spcAft>
        <a:defRPr sz="4400" b="1">
          <a:solidFill>
            <a:schemeClr val="bg1"/>
          </a:solidFill>
          <a:latin typeface="Calibri" pitchFamily="34" charset="0"/>
        </a:defRPr>
      </a:lvl3pPr>
      <a:lvl4pPr algn="ctr" rtl="0" eaLnBrk="0" fontAlgn="base" hangingPunct="0">
        <a:spcBef>
          <a:spcPct val="0"/>
        </a:spcBef>
        <a:spcAft>
          <a:spcPct val="0"/>
        </a:spcAft>
        <a:defRPr sz="4400" b="1">
          <a:solidFill>
            <a:schemeClr val="bg1"/>
          </a:solidFill>
          <a:latin typeface="Calibri" pitchFamily="34" charset="0"/>
        </a:defRPr>
      </a:lvl4pPr>
      <a:lvl5pPr algn="ctr" rtl="0" eaLnBrk="0" fontAlgn="base" hangingPunct="0">
        <a:spcBef>
          <a:spcPct val="0"/>
        </a:spcBef>
        <a:spcAft>
          <a:spcPct val="0"/>
        </a:spcAft>
        <a:defRPr sz="4400" b="1">
          <a:solidFill>
            <a:schemeClr val="bg1"/>
          </a:solidFill>
          <a:latin typeface="Calibri" pitchFamily="34" charset="0"/>
        </a:defRPr>
      </a:lvl5pPr>
      <a:lvl6pPr marL="457200" algn="ctr" rtl="0" fontAlgn="base">
        <a:spcBef>
          <a:spcPct val="0"/>
        </a:spcBef>
        <a:spcAft>
          <a:spcPct val="0"/>
        </a:spcAft>
        <a:defRPr sz="4400" b="1">
          <a:solidFill>
            <a:schemeClr val="bg1"/>
          </a:solidFill>
          <a:latin typeface="Calibri" pitchFamily="34" charset="0"/>
        </a:defRPr>
      </a:lvl6pPr>
      <a:lvl7pPr marL="914400" algn="ctr" rtl="0" fontAlgn="base">
        <a:spcBef>
          <a:spcPct val="0"/>
        </a:spcBef>
        <a:spcAft>
          <a:spcPct val="0"/>
        </a:spcAft>
        <a:defRPr sz="4400" b="1">
          <a:solidFill>
            <a:schemeClr val="bg1"/>
          </a:solidFill>
          <a:latin typeface="Calibri" pitchFamily="34" charset="0"/>
        </a:defRPr>
      </a:lvl7pPr>
      <a:lvl8pPr marL="1371600" algn="ctr" rtl="0" fontAlgn="base">
        <a:spcBef>
          <a:spcPct val="0"/>
        </a:spcBef>
        <a:spcAft>
          <a:spcPct val="0"/>
        </a:spcAft>
        <a:defRPr sz="4400" b="1">
          <a:solidFill>
            <a:schemeClr val="bg1"/>
          </a:solidFill>
          <a:latin typeface="Calibri" pitchFamily="34" charset="0"/>
        </a:defRPr>
      </a:lvl8pPr>
      <a:lvl9pPr marL="1828800" algn="ctr" rtl="0" fontAlgn="base">
        <a:spcBef>
          <a:spcPct val="0"/>
        </a:spcBef>
        <a:spcAft>
          <a:spcPct val="0"/>
        </a:spcAft>
        <a:defRPr sz="4400" b="1">
          <a:solidFill>
            <a:schemeClr val="bg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074" name="標題版面配置區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3075" name="文字版面配置區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kumimoji="0" sz="1200">
                <a:solidFill>
                  <a:prstClr val="black">
                    <a:tint val="75000"/>
                  </a:prstClr>
                </a:solidFill>
                <a:latin typeface="+mn-lt"/>
                <a:ea typeface="+mn-ea"/>
              </a:defRPr>
            </a:lvl1pPr>
          </a:lstStyle>
          <a:p>
            <a:pPr>
              <a:defRPr/>
            </a:pPr>
            <a:fld id="{3AA499A5-FAEF-41D6-85D0-91F5BAAC7656}" type="datetimeFigureOut">
              <a:rPr lang="zh-TW" altLang="en-US"/>
              <a:pPr>
                <a:defRPr/>
              </a:pPr>
              <a:t>2021/9/8</a:t>
            </a:fld>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kumimoji="0" sz="1200">
                <a:solidFill>
                  <a:prstClr val="black">
                    <a:tint val="75000"/>
                  </a:prstClr>
                </a:solidFill>
                <a:latin typeface="+mn-lt"/>
                <a:ea typeface="+mn-ea"/>
              </a:defRPr>
            </a:lvl1pPr>
          </a:lstStyle>
          <a:p>
            <a:pPr>
              <a:defRPr/>
            </a:pPr>
            <a:endParaRPr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kumimoji="0" sz="1200">
                <a:solidFill>
                  <a:srgbClr val="898989"/>
                </a:solidFill>
                <a:latin typeface="Calibri" panose="020F0502020204030204" pitchFamily="34" charset="0"/>
              </a:defRPr>
            </a:lvl1pPr>
          </a:lstStyle>
          <a:p>
            <a:pPr>
              <a:defRPr/>
            </a:pPr>
            <a:fld id="{2F99DC6C-8C80-49A3-BA28-C6141BBEAD47}" type="slidenum">
              <a:rPr lang="zh-TW" altLang="en-US"/>
              <a:pPr>
                <a:defRPr/>
              </a:pPr>
              <a:t>‹#›</a:t>
            </a:fld>
            <a:endParaRPr lang="zh-TW" altLang="en-US"/>
          </a:p>
        </p:txBody>
      </p:sp>
    </p:spTree>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新細明體" charset="-120"/>
        </a:defRPr>
      </a:lvl2pPr>
      <a:lvl3pPr algn="ctr" rtl="0" eaLnBrk="0" fontAlgn="base" hangingPunct="0">
        <a:spcBef>
          <a:spcPct val="0"/>
        </a:spcBef>
        <a:spcAft>
          <a:spcPct val="0"/>
        </a:spcAft>
        <a:defRPr sz="4400">
          <a:solidFill>
            <a:schemeClr val="tx1"/>
          </a:solidFill>
          <a:latin typeface="Calibri" pitchFamily="34" charset="0"/>
          <a:ea typeface="新細明體" charset="-120"/>
        </a:defRPr>
      </a:lvl3pPr>
      <a:lvl4pPr algn="ctr" rtl="0" eaLnBrk="0" fontAlgn="base" hangingPunct="0">
        <a:spcBef>
          <a:spcPct val="0"/>
        </a:spcBef>
        <a:spcAft>
          <a:spcPct val="0"/>
        </a:spcAft>
        <a:defRPr sz="4400">
          <a:solidFill>
            <a:schemeClr val="tx1"/>
          </a:solidFill>
          <a:latin typeface="Calibri" pitchFamily="34" charset="0"/>
          <a:ea typeface="新細明體" charset="-120"/>
        </a:defRPr>
      </a:lvl4pPr>
      <a:lvl5pPr algn="ctr" rtl="0" eaLnBrk="0" fontAlgn="base" hangingPunct="0">
        <a:spcBef>
          <a:spcPct val="0"/>
        </a:spcBef>
        <a:spcAft>
          <a:spcPct val="0"/>
        </a:spcAft>
        <a:defRPr sz="4400">
          <a:solidFill>
            <a:schemeClr val="tx1"/>
          </a:solidFill>
          <a:latin typeface="Calibri" pitchFamily="34" charset="0"/>
          <a:ea typeface="新細明體" charset="-120"/>
        </a:defRPr>
      </a:lvl5pPr>
      <a:lvl6pPr marL="457200" algn="ctr" rtl="0" fontAlgn="base">
        <a:spcBef>
          <a:spcPct val="0"/>
        </a:spcBef>
        <a:spcAft>
          <a:spcPct val="0"/>
        </a:spcAft>
        <a:defRPr sz="4400">
          <a:solidFill>
            <a:schemeClr val="tx1"/>
          </a:solidFill>
          <a:latin typeface="Calibri" pitchFamily="34" charset="0"/>
          <a:ea typeface="新細明體" charset="-120"/>
        </a:defRPr>
      </a:lvl6pPr>
      <a:lvl7pPr marL="914400" algn="ctr" rtl="0" fontAlgn="base">
        <a:spcBef>
          <a:spcPct val="0"/>
        </a:spcBef>
        <a:spcAft>
          <a:spcPct val="0"/>
        </a:spcAft>
        <a:defRPr sz="4400">
          <a:solidFill>
            <a:schemeClr val="tx1"/>
          </a:solidFill>
          <a:latin typeface="Calibri" pitchFamily="34" charset="0"/>
          <a:ea typeface="新細明體" charset="-120"/>
        </a:defRPr>
      </a:lvl7pPr>
      <a:lvl8pPr marL="1371600" algn="ctr" rtl="0" fontAlgn="base">
        <a:spcBef>
          <a:spcPct val="0"/>
        </a:spcBef>
        <a:spcAft>
          <a:spcPct val="0"/>
        </a:spcAft>
        <a:defRPr sz="4400">
          <a:solidFill>
            <a:schemeClr val="tx1"/>
          </a:solidFill>
          <a:latin typeface="Calibri" pitchFamily="34" charset="0"/>
          <a:ea typeface="新細明體" charset="-120"/>
        </a:defRPr>
      </a:lvl8pPr>
      <a:lvl9pPr marL="1828800" algn="ctr" rtl="0" fontAlgn="base">
        <a:spcBef>
          <a:spcPct val="0"/>
        </a:spcBef>
        <a:spcAft>
          <a:spcPct val="0"/>
        </a:spcAft>
        <a:defRPr sz="4400">
          <a:solidFill>
            <a:schemeClr val="tx1"/>
          </a:solidFill>
          <a:latin typeface="Calibri" pitchFamily="34" charset="0"/>
          <a:ea typeface="新細明體" charset="-12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6" name="標題版面配置區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1027" name="文字版面配置區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kumimoji="0" sz="1200">
                <a:solidFill>
                  <a:schemeClr val="tx1">
                    <a:tint val="75000"/>
                  </a:schemeClr>
                </a:solidFill>
                <a:latin typeface="+mn-lt"/>
                <a:ea typeface="+mn-ea"/>
              </a:defRPr>
            </a:lvl1pPr>
          </a:lstStyle>
          <a:p>
            <a:pPr>
              <a:defRPr/>
            </a:pPr>
            <a:fld id="{20B7332B-8945-4CA7-A134-63839E5ECB2E}" type="datetimeFigureOut">
              <a:rPr lang="zh-TW" altLang="en-US">
                <a:solidFill>
                  <a:prstClr val="black">
                    <a:tint val="75000"/>
                  </a:prstClr>
                </a:solidFill>
              </a:rPr>
              <a:pPr>
                <a:defRPr/>
              </a:pPr>
              <a:t>2021/9/8</a:t>
            </a:fld>
            <a:endParaRPr lang="zh-TW" altLang="en-US">
              <a:solidFill>
                <a:prstClr val="black">
                  <a:tint val="75000"/>
                </a:prstClr>
              </a:solidFill>
            </a:endParaRPr>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kumimoji="0" sz="1200">
                <a:solidFill>
                  <a:schemeClr val="tx1">
                    <a:tint val="75000"/>
                  </a:schemeClr>
                </a:solidFill>
                <a:latin typeface="+mn-lt"/>
                <a:ea typeface="+mn-ea"/>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kumimoji="0" sz="1200">
                <a:solidFill>
                  <a:srgbClr val="898989"/>
                </a:solidFill>
              </a:defRPr>
            </a:lvl1pPr>
          </a:lstStyle>
          <a:p>
            <a:pPr>
              <a:defRPr/>
            </a:pPr>
            <a:fld id="{05B8C711-FCCD-4350-B44C-64DCCD4FCA0F}" type="slidenum">
              <a:rPr lang="zh-TW" altLang="en-US">
                <a:latin typeface="Calibri" panose="020F0502020204030204" pitchFamily="34" charset="0"/>
              </a:rPr>
              <a:pPr>
                <a:defRPr/>
              </a:pPr>
              <a:t>‹#›</a:t>
            </a:fld>
            <a:endParaRPr lang="zh-TW" altLang="en-US">
              <a:latin typeface="Calibri" panose="020F0502020204030204" pitchFamily="34" charset="0"/>
            </a:endParaRPr>
          </a:p>
        </p:txBody>
      </p:sp>
    </p:spTree>
    <p:extLst>
      <p:ext uri="{BB962C8B-B14F-4D97-AF65-F5344CB8AC3E}">
        <p14:creationId xmlns:p14="http://schemas.microsoft.com/office/powerpoint/2010/main" val="4130030473"/>
      </p:ext>
    </p:extLst>
  </p:cSld>
  <p:clrMap bg1="lt1" tx1="dk1" bg2="lt2" tx2="dk2" accent1="accent1" accent2="accent2" accent3="accent3" accent4="accent4" accent5="accent5" accent6="accent6" hlink="hlink" folHlink="folHlink"/>
  <p:sldLayoutIdLst>
    <p:sldLayoutId id="2147484088" r:id="rId1"/>
    <p:sldLayoutId id="2147484089" r:id="rId2"/>
    <p:sldLayoutId id="2147484090" r:id="rId3"/>
    <p:sldLayoutId id="2147484091" r:id="rId4"/>
    <p:sldLayoutId id="2147484092" r:id="rId5"/>
    <p:sldLayoutId id="2147484093" r:id="rId6"/>
    <p:sldLayoutId id="2147484094" r:id="rId7"/>
    <p:sldLayoutId id="2147484095" r:id="rId8"/>
    <p:sldLayoutId id="2147484096" r:id="rId9"/>
    <p:sldLayoutId id="2147484097" r:id="rId10"/>
    <p:sldLayoutId id="2147484098"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新細明體" charset="-120"/>
        </a:defRPr>
      </a:lvl2pPr>
      <a:lvl3pPr algn="ctr" rtl="0" eaLnBrk="0" fontAlgn="base" hangingPunct="0">
        <a:spcBef>
          <a:spcPct val="0"/>
        </a:spcBef>
        <a:spcAft>
          <a:spcPct val="0"/>
        </a:spcAft>
        <a:defRPr sz="4400">
          <a:solidFill>
            <a:schemeClr val="tx1"/>
          </a:solidFill>
          <a:latin typeface="Calibri" pitchFamily="34" charset="0"/>
          <a:ea typeface="新細明體" charset="-120"/>
        </a:defRPr>
      </a:lvl3pPr>
      <a:lvl4pPr algn="ctr" rtl="0" eaLnBrk="0" fontAlgn="base" hangingPunct="0">
        <a:spcBef>
          <a:spcPct val="0"/>
        </a:spcBef>
        <a:spcAft>
          <a:spcPct val="0"/>
        </a:spcAft>
        <a:defRPr sz="4400">
          <a:solidFill>
            <a:schemeClr val="tx1"/>
          </a:solidFill>
          <a:latin typeface="Calibri" pitchFamily="34" charset="0"/>
          <a:ea typeface="新細明體" charset="-120"/>
        </a:defRPr>
      </a:lvl4pPr>
      <a:lvl5pPr algn="ctr" rtl="0" eaLnBrk="0" fontAlgn="base" hangingPunct="0">
        <a:spcBef>
          <a:spcPct val="0"/>
        </a:spcBef>
        <a:spcAft>
          <a:spcPct val="0"/>
        </a:spcAft>
        <a:defRPr sz="4400">
          <a:solidFill>
            <a:schemeClr val="tx1"/>
          </a:solidFill>
          <a:latin typeface="Calibri" pitchFamily="34" charset="0"/>
          <a:ea typeface="新細明體" charset="-120"/>
        </a:defRPr>
      </a:lvl5pPr>
      <a:lvl6pPr marL="457200" algn="ctr" rtl="0" fontAlgn="base">
        <a:spcBef>
          <a:spcPct val="0"/>
        </a:spcBef>
        <a:spcAft>
          <a:spcPct val="0"/>
        </a:spcAft>
        <a:defRPr sz="4400">
          <a:solidFill>
            <a:schemeClr val="tx1"/>
          </a:solidFill>
          <a:latin typeface="Calibri" pitchFamily="34" charset="0"/>
          <a:ea typeface="新細明體" charset="-120"/>
        </a:defRPr>
      </a:lvl6pPr>
      <a:lvl7pPr marL="914400" algn="ctr" rtl="0" fontAlgn="base">
        <a:spcBef>
          <a:spcPct val="0"/>
        </a:spcBef>
        <a:spcAft>
          <a:spcPct val="0"/>
        </a:spcAft>
        <a:defRPr sz="4400">
          <a:solidFill>
            <a:schemeClr val="tx1"/>
          </a:solidFill>
          <a:latin typeface="Calibri" pitchFamily="34" charset="0"/>
          <a:ea typeface="新細明體" charset="-120"/>
        </a:defRPr>
      </a:lvl7pPr>
      <a:lvl8pPr marL="1371600" algn="ctr" rtl="0" fontAlgn="base">
        <a:spcBef>
          <a:spcPct val="0"/>
        </a:spcBef>
        <a:spcAft>
          <a:spcPct val="0"/>
        </a:spcAft>
        <a:defRPr sz="4400">
          <a:solidFill>
            <a:schemeClr val="tx1"/>
          </a:solidFill>
          <a:latin typeface="Calibri" pitchFamily="34" charset="0"/>
          <a:ea typeface="新細明體" charset="-120"/>
        </a:defRPr>
      </a:lvl8pPr>
      <a:lvl9pPr marL="1828800" algn="ctr" rtl="0" fontAlgn="base">
        <a:spcBef>
          <a:spcPct val="0"/>
        </a:spcBef>
        <a:spcAft>
          <a:spcPct val="0"/>
        </a:spcAft>
        <a:defRPr sz="4400">
          <a:solidFill>
            <a:schemeClr val="tx1"/>
          </a:solidFill>
          <a:latin typeface="Calibri" pitchFamily="34" charset="0"/>
          <a:ea typeface="新細明體" charset="-12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6" name="標題版面配置區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1027" name="文字版面配置區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kumimoji="0" sz="1200">
                <a:solidFill>
                  <a:schemeClr val="tx1">
                    <a:tint val="75000"/>
                  </a:schemeClr>
                </a:solidFill>
                <a:latin typeface="+mn-lt"/>
                <a:ea typeface="+mn-ea"/>
              </a:defRPr>
            </a:lvl1pPr>
          </a:lstStyle>
          <a:p>
            <a:pPr>
              <a:defRPr/>
            </a:pPr>
            <a:fld id="{20B7332B-8945-4CA7-A134-63839E5ECB2E}" type="datetimeFigureOut">
              <a:rPr lang="zh-TW" altLang="en-US">
                <a:solidFill>
                  <a:prstClr val="black">
                    <a:tint val="75000"/>
                  </a:prstClr>
                </a:solidFill>
              </a:rPr>
              <a:pPr>
                <a:defRPr/>
              </a:pPr>
              <a:t>2021/9/8</a:t>
            </a:fld>
            <a:endParaRPr lang="zh-TW" altLang="en-US">
              <a:solidFill>
                <a:prstClr val="black">
                  <a:tint val="75000"/>
                </a:prstClr>
              </a:solidFill>
            </a:endParaRPr>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kumimoji="0" sz="1200">
                <a:solidFill>
                  <a:schemeClr val="tx1">
                    <a:tint val="75000"/>
                  </a:schemeClr>
                </a:solidFill>
                <a:latin typeface="+mn-lt"/>
                <a:ea typeface="+mn-ea"/>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kumimoji="0" sz="1200">
                <a:solidFill>
                  <a:srgbClr val="898989"/>
                </a:solidFill>
              </a:defRPr>
            </a:lvl1pPr>
          </a:lstStyle>
          <a:p>
            <a:pPr>
              <a:defRPr/>
            </a:pPr>
            <a:fld id="{05B8C711-FCCD-4350-B44C-64DCCD4FCA0F}" type="slidenum">
              <a:rPr lang="zh-TW" altLang="en-US">
                <a:latin typeface="Calibri" panose="020F0502020204030204" pitchFamily="34" charset="0"/>
              </a:rPr>
              <a:pPr>
                <a:defRPr/>
              </a:pPr>
              <a:t>‹#›</a:t>
            </a:fld>
            <a:endParaRPr lang="zh-TW" altLang="en-US">
              <a:latin typeface="Calibri" panose="020F0502020204030204" pitchFamily="34" charset="0"/>
            </a:endParaRPr>
          </a:p>
        </p:txBody>
      </p:sp>
    </p:spTree>
    <p:extLst>
      <p:ext uri="{BB962C8B-B14F-4D97-AF65-F5344CB8AC3E}">
        <p14:creationId xmlns:p14="http://schemas.microsoft.com/office/powerpoint/2010/main" val="1821598544"/>
      </p:ext>
    </p:extLst>
  </p:cSld>
  <p:clrMap bg1="lt1" tx1="dk1" bg2="lt2" tx2="dk2" accent1="accent1" accent2="accent2" accent3="accent3" accent4="accent4" accent5="accent5" accent6="accent6" hlink="hlink" folHlink="folHlink"/>
  <p:sldLayoutIdLst>
    <p:sldLayoutId id="2147484100" r:id="rId1"/>
    <p:sldLayoutId id="2147484101" r:id="rId2"/>
    <p:sldLayoutId id="2147484102" r:id="rId3"/>
    <p:sldLayoutId id="2147484103" r:id="rId4"/>
    <p:sldLayoutId id="2147484104" r:id="rId5"/>
    <p:sldLayoutId id="2147484105" r:id="rId6"/>
    <p:sldLayoutId id="2147484106" r:id="rId7"/>
    <p:sldLayoutId id="2147484107" r:id="rId8"/>
    <p:sldLayoutId id="2147484108" r:id="rId9"/>
    <p:sldLayoutId id="2147484109" r:id="rId10"/>
    <p:sldLayoutId id="2147484110"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新細明體" charset="-120"/>
        </a:defRPr>
      </a:lvl2pPr>
      <a:lvl3pPr algn="ctr" rtl="0" eaLnBrk="0" fontAlgn="base" hangingPunct="0">
        <a:spcBef>
          <a:spcPct val="0"/>
        </a:spcBef>
        <a:spcAft>
          <a:spcPct val="0"/>
        </a:spcAft>
        <a:defRPr sz="4400">
          <a:solidFill>
            <a:schemeClr val="tx1"/>
          </a:solidFill>
          <a:latin typeface="Calibri" pitchFamily="34" charset="0"/>
          <a:ea typeface="新細明體" charset="-120"/>
        </a:defRPr>
      </a:lvl3pPr>
      <a:lvl4pPr algn="ctr" rtl="0" eaLnBrk="0" fontAlgn="base" hangingPunct="0">
        <a:spcBef>
          <a:spcPct val="0"/>
        </a:spcBef>
        <a:spcAft>
          <a:spcPct val="0"/>
        </a:spcAft>
        <a:defRPr sz="4400">
          <a:solidFill>
            <a:schemeClr val="tx1"/>
          </a:solidFill>
          <a:latin typeface="Calibri" pitchFamily="34" charset="0"/>
          <a:ea typeface="新細明體" charset="-120"/>
        </a:defRPr>
      </a:lvl4pPr>
      <a:lvl5pPr algn="ctr" rtl="0" eaLnBrk="0" fontAlgn="base" hangingPunct="0">
        <a:spcBef>
          <a:spcPct val="0"/>
        </a:spcBef>
        <a:spcAft>
          <a:spcPct val="0"/>
        </a:spcAft>
        <a:defRPr sz="4400">
          <a:solidFill>
            <a:schemeClr val="tx1"/>
          </a:solidFill>
          <a:latin typeface="Calibri" pitchFamily="34" charset="0"/>
          <a:ea typeface="新細明體" charset="-120"/>
        </a:defRPr>
      </a:lvl5pPr>
      <a:lvl6pPr marL="457200" algn="ctr" rtl="0" fontAlgn="base">
        <a:spcBef>
          <a:spcPct val="0"/>
        </a:spcBef>
        <a:spcAft>
          <a:spcPct val="0"/>
        </a:spcAft>
        <a:defRPr sz="4400">
          <a:solidFill>
            <a:schemeClr val="tx1"/>
          </a:solidFill>
          <a:latin typeface="Calibri" pitchFamily="34" charset="0"/>
          <a:ea typeface="新細明體" charset="-120"/>
        </a:defRPr>
      </a:lvl6pPr>
      <a:lvl7pPr marL="914400" algn="ctr" rtl="0" fontAlgn="base">
        <a:spcBef>
          <a:spcPct val="0"/>
        </a:spcBef>
        <a:spcAft>
          <a:spcPct val="0"/>
        </a:spcAft>
        <a:defRPr sz="4400">
          <a:solidFill>
            <a:schemeClr val="tx1"/>
          </a:solidFill>
          <a:latin typeface="Calibri" pitchFamily="34" charset="0"/>
          <a:ea typeface="新細明體" charset="-120"/>
        </a:defRPr>
      </a:lvl7pPr>
      <a:lvl8pPr marL="1371600" algn="ctr" rtl="0" fontAlgn="base">
        <a:spcBef>
          <a:spcPct val="0"/>
        </a:spcBef>
        <a:spcAft>
          <a:spcPct val="0"/>
        </a:spcAft>
        <a:defRPr sz="4400">
          <a:solidFill>
            <a:schemeClr val="tx1"/>
          </a:solidFill>
          <a:latin typeface="Calibri" pitchFamily="34" charset="0"/>
          <a:ea typeface="新細明體" charset="-120"/>
        </a:defRPr>
      </a:lvl8pPr>
      <a:lvl9pPr marL="1828800" algn="ctr" rtl="0" fontAlgn="base">
        <a:spcBef>
          <a:spcPct val="0"/>
        </a:spcBef>
        <a:spcAft>
          <a:spcPct val="0"/>
        </a:spcAft>
        <a:defRPr sz="4400">
          <a:solidFill>
            <a:schemeClr val="tx1"/>
          </a:solidFill>
          <a:latin typeface="Calibri" pitchFamily="34" charset="0"/>
          <a:ea typeface="新細明體" charset="-12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0" y="304800"/>
            <a:ext cx="6934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1027" name="Rectangle 3"/>
          <p:cNvSpPr>
            <a:spLocks noGrp="1" noChangeArrowheads="1"/>
          </p:cNvSpPr>
          <p:nvPr>
            <p:ph type="body" idx="1"/>
          </p:nvPr>
        </p:nvSpPr>
        <p:spPr bwMode="auto">
          <a:xfrm>
            <a:off x="228600" y="1600200"/>
            <a:ext cx="86868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64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New Roman" pitchFamily="18" charset="0"/>
                <a:ea typeface="新細明體" pitchFamily="18" charset="-120"/>
              </a:defRPr>
            </a:lvl1pPr>
          </a:lstStyle>
          <a:p>
            <a:pPr eaLnBrk="1" hangingPunct="1">
              <a:defRPr/>
            </a:pPr>
            <a:endParaRPr kumimoji="1" lang="en-US" altLang="zh-TW">
              <a:solidFill>
                <a:srgbClr val="000000"/>
              </a:solidFill>
            </a:endParaRPr>
          </a:p>
        </p:txBody>
      </p:sp>
      <p:sp>
        <p:nvSpPr>
          <p:cNvPr id="641029" name="Rectangle 5"/>
          <p:cNvSpPr>
            <a:spLocks noGrp="1" noChangeArrowheads="1"/>
          </p:cNvSpPr>
          <p:nvPr>
            <p:ph type="ftr" sz="quarter" idx="3"/>
          </p:nvPr>
        </p:nvSpPr>
        <p:spPr bwMode="auto">
          <a:xfrm>
            <a:off x="5410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Times New Roman" pitchFamily="18" charset="0"/>
                <a:ea typeface="新細明體" pitchFamily="18" charset="-120"/>
              </a:defRPr>
            </a:lvl1pPr>
          </a:lstStyle>
          <a:p>
            <a:pPr eaLnBrk="1" hangingPunct="1">
              <a:defRPr/>
            </a:pPr>
            <a:endParaRPr kumimoji="1" lang="en-US" altLang="zh-TW">
              <a:solidFill>
                <a:srgbClr val="000000"/>
              </a:solidFill>
            </a:endParaRPr>
          </a:p>
        </p:txBody>
      </p:sp>
      <p:sp>
        <p:nvSpPr>
          <p:cNvPr id="1030" name="Line 6"/>
          <p:cNvSpPr>
            <a:spLocks noChangeShapeType="1"/>
          </p:cNvSpPr>
          <p:nvPr/>
        </p:nvSpPr>
        <p:spPr bwMode="auto">
          <a:xfrm>
            <a:off x="381000" y="1447800"/>
            <a:ext cx="8382000" cy="0"/>
          </a:xfrm>
          <a:prstGeom prst="line">
            <a:avLst/>
          </a:prstGeom>
          <a:noFill/>
          <a:ln w="57150">
            <a:solidFill>
              <a:srgbClr val="CC3300"/>
            </a:solidFill>
            <a:round/>
            <a:headEnd/>
            <a:tailEnd/>
          </a:ln>
          <a:extLst>
            <a:ext uri="{909E8E84-426E-40DD-AFC4-6F175D3DCCD1}">
              <a14:hiddenFill xmlns:a14="http://schemas.microsoft.com/office/drawing/2010/main">
                <a:noFill/>
              </a14:hiddenFill>
            </a:ext>
          </a:extLst>
        </p:spPr>
        <p:txBody>
          <a:bodyPr wrap="none" anchor="ctr"/>
          <a:lstStyle/>
          <a:p>
            <a:pPr eaLnBrk="1" hangingPunct="1"/>
            <a:endParaRPr kumimoji="1" lang="en-US" sz="1600" smtClean="0">
              <a:solidFill>
                <a:srgbClr val="000000"/>
              </a:solidFill>
            </a:endParaRPr>
          </a:p>
        </p:txBody>
      </p:sp>
      <p:sp>
        <p:nvSpPr>
          <p:cNvPr id="1031" name="Line 7"/>
          <p:cNvSpPr>
            <a:spLocks noChangeShapeType="1"/>
          </p:cNvSpPr>
          <p:nvPr/>
        </p:nvSpPr>
        <p:spPr bwMode="auto">
          <a:xfrm>
            <a:off x="381000" y="6172200"/>
            <a:ext cx="8458200" cy="0"/>
          </a:xfrm>
          <a:prstGeom prst="line">
            <a:avLst/>
          </a:prstGeom>
          <a:noFill/>
          <a:ln w="57150">
            <a:solidFill>
              <a:srgbClr val="CC3300"/>
            </a:solidFill>
            <a:round/>
            <a:headEnd/>
            <a:tailEnd/>
          </a:ln>
          <a:extLst>
            <a:ext uri="{909E8E84-426E-40DD-AFC4-6F175D3DCCD1}">
              <a14:hiddenFill xmlns:a14="http://schemas.microsoft.com/office/drawing/2010/main">
                <a:noFill/>
              </a14:hiddenFill>
            </a:ext>
          </a:extLst>
        </p:spPr>
        <p:txBody>
          <a:bodyPr wrap="none" anchor="ctr"/>
          <a:lstStyle/>
          <a:p>
            <a:pPr eaLnBrk="1" hangingPunct="1"/>
            <a:endParaRPr kumimoji="1" lang="en-US" sz="1600" smtClean="0">
              <a:solidFill>
                <a:srgbClr val="000000"/>
              </a:solidFill>
            </a:endParaRPr>
          </a:p>
        </p:txBody>
      </p:sp>
      <p:sp>
        <p:nvSpPr>
          <p:cNvPr id="641032" name="Rectangle 8"/>
          <p:cNvSpPr>
            <a:spLocks noGrp="1" noChangeArrowheads="1"/>
          </p:cNvSpPr>
          <p:nvPr>
            <p:ph type="sldNum" sz="quarter" idx="4"/>
          </p:nvPr>
        </p:nvSpPr>
        <p:spPr bwMode="auto">
          <a:xfrm>
            <a:off x="2895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Times New Roman" pitchFamily="18" charset="0"/>
                <a:ea typeface="新細明體" pitchFamily="18" charset="-120"/>
              </a:defRPr>
            </a:lvl1pPr>
          </a:lstStyle>
          <a:p>
            <a:pPr eaLnBrk="1" hangingPunct="1">
              <a:defRPr/>
            </a:pPr>
            <a:fld id="{B0AA6F08-AD2F-4595-B67C-F8EAFE240A42}" type="slidenum">
              <a:rPr kumimoji="1" lang="zh-TW" altLang="en-US">
                <a:solidFill>
                  <a:srgbClr val="000000"/>
                </a:solidFill>
              </a:rPr>
              <a:pPr eaLnBrk="1" hangingPunct="1">
                <a:defRPr/>
              </a:pPr>
              <a:t>‹#›</a:t>
            </a:fld>
            <a:endParaRPr kumimoji="1" lang="en-US" altLang="zh-TW">
              <a:solidFill>
                <a:srgbClr val="000000"/>
              </a:solidFill>
            </a:endParaRPr>
          </a:p>
        </p:txBody>
      </p:sp>
    </p:spTree>
    <p:extLst>
      <p:ext uri="{BB962C8B-B14F-4D97-AF65-F5344CB8AC3E}">
        <p14:creationId xmlns:p14="http://schemas.microsoft.com/office/powerpoint/2010/main" val="760901872"/>
      </p:ext>
    </p:extLst>
  </p:cSld>
  <p:clrMap bg1="lt1" tx1="dk1" bg2="lt2" tx2="dk2" accent1="accent1" accent2="accent2" accent3="accent3" accent4="accent4" accent5="accent5" accent6="accent6" hlink="hlink" folHlink="folHlink"/>
  <p:sldLayoutIdLst>
    <p:sldLayoutId id="2147484112" r:id="rId1"/>
    <p:sldLayoutId id="2147484113" r:id="rId2"/>
    <p:sldLayoutId id="2147484114" r:id="rId3"/>
    <p:sldLayoutId id="2147484115" r:id="rId4"/>
    <p:sldLayoutId id="2147484116" r:id="rId5"/>
    <p:sldLayoutId id="2147484117" r:id="rId6"/>
    <p:sldLayoutId id="2147484118" r:id="rId7"/>
    <p:sldLayoutId id="2147484119" r:id="rId8"/>
    <p:sldLayoutId id="2147484120" r:id="rId9"/>
    <p:sldLayoutId id="2147484121" r:id="rId10"/>
    <p:sldLayoutId id="2147484122" r:id="rId11"/>
    <p:sldLayoutId id="2147484123" r:id="rId12"/>
  </p:sldLayoutIdLst>
  <p:hf hdr="0" ftr="0" dt="0"/>
  <p:txStyles>
    <p:titleStyle>
      <a:lvl1pPr algn="l" rtl="0" eaLnBrk="0" fontAlgn="base" hangingPunct="0">
        <a:spcBef>
          <a:spcPct val="0"/>
        </a:spcBef>
        <a:spcAft>
          <a:spcPct val="0"/>
        </a:spcAft>
        <a:defRPr kumimoji="1" sz="40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Arial" pitchFamily="34" charset="0"/>
          <a:ea typeface="標楷體" pitchFamily="65" charset="-120"/>
        </a:defRPr>
      </a:lvl2pPr>
      <a:lvl3pPr algn="l" rtl="0" eaLnBrk="0" fontAlgn="base" hangingPunct="0">
        <a:spcBef>
          <a:spcPct val="0"/>
        </a:spcBef>
        <a:spcAft>
          <a:spcPct val="0"/>
        </a:spcAft>
        <a:defRPr kumimoji="1" sz="4000">
          <a:solidFill>
            <a:schemeClr val="tx2"/>
          </a:solidFill>
          <a:latin typeface="Arial" pitchFamily="34" charset="0"/>
          <a:ea typeface="標楷體" pitchFamily="65" charset="-120"/>
        </a:defRPr>
      </a:lvl3pPr>
      <a:lvl4pPr algn="l" rtl="0" eaLnBrk="0" fontAlgn="base" hangingPunct="0">
        <a:spcBef>
          <a:spcPct val="0"/>
        </a:spcBef>
        <a:spcAft>
          <a:spcPct val="0"/>
        </a:spcAft>
        <a:defRPr kumimoji="1" sz="4000">
          <a:solidFill>
            <a:schemeClr val="tx2"/>
          </a:solidFill>
          <a:latin typeface="Arial" pitchFamily="34" charset="0"/>
          <a:ea typeface="標楷體" pitchFamily="65" charset="-120"/>
        </a:defRPr>
      </a:lvl4pPr>
      <a:lvl5pPr algn="l" rtl="0" eaLnBrk="0" fontAlgn="base" hangingPunct="0">
        <a:spcBef>
          <a:spcPct val="0"/>
        </a:spcBef>
        <a:spcAft>
          <a:spcPct val="0"/>
        </a:spcAft>
        <a:defRPr kumimoji="1" sz="4000">
          <a:solidFill>
            <a:schemeClr val="tx2"/>
          </a:solidFill>
          <a:latin typeface="Arial" pitchFamily="34" charset="0"/>
          <a:ea typeface="標楷體" pitchFamily="65" charset="-120"/>
        </a:defRPr>
      </a:lvl5pPr>
      <a:lvl6pPr marL="457200" algn="l" rtl="0" fontAlgn="base">
        <a:spcBef>
          <a:spcPct val="0"/>
        </a:spcBef>
        <a:spcAft>
          <a:spcPct val="0"/>
        </a:spcAft>
        <a:defRPr kumimoji="1" sz="4000">
          <a:solidFill>
            <a:schemeClr val="tx2"/>
          </a:solidFill>
          <a:latin typeface="Arial" pitchFamily="34" charset="0"/>
          <a:ea typeface="標楷體" pitchFamily="65" charset="-120"/>
        </a:defRPr>
      </a:lvl6pPr>
      <a:lvl7pPr marL="914400" algn="l" rtl="0" fontAlgn="base">
        <a:spcBef>
          <a:spcPct val="0"/>
        </a:spcBef>
        <a:spcAft>
          <a:spcPct val="0"/>
        </a:spcAft>
        <a:defRPr kumimoji="1" sz="4000">
          <a:solidFill>
            <a:schemeClr val="tx2"/>
          </a:solidFill>
          <a:latin typeface="Arial" pitchFamily="34" charset="0"/>
          <a:ea typeface="標楷體" pitchFamily="65" charset="-120"/>
        </a:defRPr>
      </a:lvl7pPr>
      <a:lvl8pPr marL="1371600" algn="l" rtl="0" fontAlgn="base">
        <a:spcBef>
          <a:spcPct val="0"/>
        </a:spcBef>
        <a:spcAft>
          <a:spcPct val="0"/>
        </a:spcAft>
        <a:defRPr kumimoji="1" sz="4000">
          <a:solidFill>
            <a:schemeClr val="tx2"/>
          </a:solidFill>
          <a:latin typeface="Arial" pitchFamily="34" charset="0"/>
          <a:ea typeface="標楷體" pitchFamily="65" charset="-120"/>
        </a:defRPr>
      </a:lvl8pPr>
      <a:lvl9pPr marL="1828800" algn="l" rtl="0" fontAlgn="base">
        <a:spcBef>
          <a:spcPct val="0"/>
        </a:spcBef>
        <a:spcAft>
          <a:spcPct val="0"/>
        </a:spcAft>
        <a:defRPr kumimoji="1" sz="4000">
          <a:solidFill>
            <a:schemeClr val="tx2"/>
          </a:solidFill>
          <a:latin typeface="Arial" pitchFamily="34" charset="0"/>
          <a:ea typeface="標楷體" pitchFamily="65" charset="-120"/>
        </a:defRPr>
      </a:lvl9pPr>
    </p:titleStyle>
    <p:bodyStyle>
      <a:lvl1pPr marL="342900" indent="-342900" algn="l" rtl="0" eaLnBrk="0" fontAlgn="base" hangingPunct="0">
        <a:spcBef>
          <a:spcPct val="20000"/>
        </a:spcBef>
        <a:spcAft>
          <a:spcPct val="0"/>
        </a:spcAft>
        <a:buChar char="•"/>
        <a:defRPr kumimoji="1"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000">
          <a:solidFill>
            <a:srgbClr val="008000"/>
          </a:solidFill>
          <a:latin typeface="+mn-lt"/>
          <a:ea typeface="+mn-ea"/>
        </a:defRPr>
      </a:lvl2pPr>
      <a:lvl3pPr marL="1143000" indent="-228600" algn="l" rtl="0" eaLnBrk="0" fontAlgn="base" hangingPunct="0">
        <a:spcBef>
          <a:spcPct val="20000"/>
        </a:spcBef>
        <a:spcAft>
          <a:spcPct val="0"/>
        </a:spcAft>
        <a:buChar char="•"/>
        <a:defRPr kumimoji="1" sz="2000">
          <a:solidFill>
            <a:srgbClr val="800080"/>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youtu.be/-D5N_OnZ_Tg" TargetMode="External"/><Relationship Id="rId2" Type="http://schemas.openxmlformats.org/officeDocument/2006/relationships/hyperlink" Target="https://youtu.be/HsUp0V_HqEY" TargetMode="Externa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Chap4%203rd_for%20loop.cpp"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7.xml.rels><?xml version="1.0" encoding="UTF-8" standalone="yes"?>
<Relationships xmlns="http://schemas.openxmlformats.org/package/2006/relationships"><Relationship Id="rId3" Type="http://schemas.openxmlformats.org/officeDocument/2006/relationships/slide" Target="slide82.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www.youtube.com/watch?v=VBDoT8o4q00"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 Target="slide84.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2.xml"/><Relationship Id="rId1" Type="http://schemas.openxmlformats.org/officeDocument/2006/relationships/themeOverride" Target="../theme/themeOverride1.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hemeOverride" Target="../theme/themeOverride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hemeOverride" Target="../theme/themeOverride3.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hemeOverride" Target="../theme/themeOverride4.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8.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hemeOverride" Target="../theme/themeOverride5.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themeOverride" Target="../theme/themeOverride6.xml"/><Relationship Id="rId4" Type="http://schemas.openxmlformats.org/officeDocument/2006/relationships/image" Target="../media/image24.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themeOverride" Target="../theme/themeOverride7.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themeOverride" Target="../theme/themeOverride8.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themeOverride" Target="../theme/themeOverride9.xml"/><Relationship Id="rId4" Type="http://schemas.openxmlformats.org/officeDocument/2006/relationships/image" Target="../media/image25.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themeOverride" Target="../theme/themeOverride10.xml"/><Relationship Id="rId4" Type="http://schemas.openxmlformats.org/officeDocument/2006/relationships/image" Target="../media/image26.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themeOverride" Target="../theme/themeOverride1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themeOverride" Target="../theme/themeOverride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slide" Target="slide8.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themeOverride" Target="../theme/themeOverride13.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themeOverride" Target="../theme/themeOverride14.xml"/><Relationship Id="rId4" Type="http://schemas.openxmlformats.org/officeDocument/2006/relationships/image" Target="../media/image27.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themeOverride" Target="../theme/themeOverride15.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themeOverride" Target="../theme/themeOverride16.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themeOverride" Target="../theme/themeOverride17.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themeOverride" Target="../theme/themeOverride18.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themeOverride" Target="../theme/themeOverride19.xml"/><Relationship Id="rId4" Type="http://schemas.openxmlformats.org/officeDocument/2006/relationships/image" Target="../media/image28.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3.xml"/><Relationship Id="rId1" Type="http://schemas.openxmlformats.org/officeDocument/2006/relationships/themeOverride" Target="../theme/themeOverride20.xml"/><Relationship Id="rId4" Type="http://schemas.openxmlformats.org/officeDocument/2006/relationships/image" Target="../media/image29.png"/></Relationships>
</file>

<file path=ppt/slides/_rels/slide69.xml.rels><?xml version="1.0" encoding="UTF-8" standalone="yes"?>
<Relationships xmlns="http://schemas.openxmlformats.org/package/2006/relationships"><Relationship Id="rId3" Type="http://schemas.openxmlformats.org/officeDocument/2006/relationships/slide" Target="slide87.xml"/><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3.xml"/><Relationship Id="rId1" Type="http://schemas.openxmlformats.org/officeDocument/2006/relationships/themeOverride" Target="../theme/themeOverride21.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3.xml"/><Relationship Id="rId1" Type="http://schemas.openxmlformats.org/officeDocument/2006/relationships/themeOverride" Target="../theme/themeOverride22.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3.xml"/><Relationship Id="rId1" Type="http://schemas.openxmlformats.org/officeDocument/2006/relationships/themeOverride" Target="../theme/themeOverride23.xml"/><Relationship Id="rId4" Type="http://schemas.openxmlformats.org/officeDocument/2006/relationships/image" Target="../media/image30.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3.xml"/><Relationship Id="rId1" Type="http://schemas.openxmlformats.org/officeDocument/2006/relationships/themeOverride" Target="../theme/themeOverride24.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3.xml"/><Relationship Id="rId1" Type="http://schemas.openxmlformats.org/officeDocument/2006/relationships/themeOverride" Target="../theme/themeOverride25.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3.xml"/><Relationship Id="rId1" Type="http://schemas.openxmlformats.org/officeDocument/2006/relationships/themeOverride" Target="../theme/themeOverride26.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3.xml"/><Relationship Id="rId1" Type="http://schemas.openxmlformats.org/officeDocument/2006/relationships/themeOverride" Target="../theme/themeOverride27.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3.xml"/><Relationship Id="rId1" Type="http://schemas.openxmlformats.org/officeDocument/2006/relationships/themeOverride" Target="../theme/themeOverride28.xml"/><Relationship Id="rId6" Type="http://schemas.openxmlformats.org/officeDocument/2006/relationships/hyperlink" Target="chap1_app_Bit_CHAP2.PPT" TargetMode="External"/><Relationship Id="rId5" Type="http://schemas.openxmlformats.org/officeDocument/2006/relationships/hyperlink" Target="Bit_CHAP2.PPT" TargetMode="External"/><Relationship Id="rId4" Type="http://schemas.openxmlformats.org/officeDocument/2006/relationships/image" Target="../media/image31.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3.xml"/><Relationship Id="rId1" Type="http://schemas.openxmlformats.org/officeDocument/2006/relationships/themeOverride" Target="../theme/themeOverride29.xml"/><Relationship Id="rId4" Type="http://schemas.openxmlformats.org/officeDocument/2006/relationships/image" Target="../media/image32.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3.xml"/><Relationship Id="rId1" Type="http://schemas.openxmlformats.org/officeDocument/2006/relationships/themeOverride" Target="../theme/themeOverride3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notesSlide" Target="../notesSlides/notesSlide55.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slide" Target="slide20.xml"/></Relationships>
</file>

<file path=ppt/slides/_rels/slide82.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notesSlide" Target="../notesSlides/notesSlide56.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slide" Target="slide28.xml"/></Relationships>
</file>

<file path=ppt/slides/_rels/slide83.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notesSlide" Target="../notesSlides/notesSlide57.xm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slide" Target="slide42.xml"/></Relationships>
</file>

<file path=ppt/slides/_rels/slide84.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notesSlide" Target="../notesSlides/notesSlide58.xml"/><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slide" Target="slide45.xml"/></Relationships>
</file>

<file path=ppt/slides/_rels/slide85.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notesSlide" Target="../notesSlides/notesSlide59.xml"/><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slide" Target="slide39.xml"/></Relationships>
</file>

<file path=ppt/slides/_rels/slide86.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60.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slide" Target="slide34.xml"/></Relationships>
</file>

<file path=ppt/slides/_rels/slide87.xml.rels><?xml version="1.0" encoding="UTF-8" standalone="yes"?>
<Relationships xmlns="http://schemas.openxmlformats.org/package/2006/relationships"><Relationship Id="rId3" Type="http://schemas.openxmlformats.org/officeDocument/2006/relationships/slide" Target="slide69.xml"/><Relationship Id="rId2" Type="http://schemas.openxmlformats.org/officeDocument/2006/relationships/notesSlide" Target="../notesSlides/notesSlide61.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slide" Target="slide37.xml"/></Relationships>
</file>

<file path=ppt/slides/_rels/slide88.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notesSlide" Target="../notesSlides/notesSlide62.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slide" Target="slide43.xml"/></Relationships>
</file>

<file path=ppt/slides/_rels/slide89.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notesSlide" Target="../notesSlides/notesSlide63.xml"/><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slide" Target="slide48.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notesSlide" Target="../notesSlides/notesSlide64.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slide" Target="slide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2819400"/>
            <a:ext cx="7772400" cy="617537"/>
          </a:xfrm>
        </p:spPr>
        <p:txBody>
          <a:bodyPr/>
          <a:lstStyle/>
          <a:p>
            <a:r>
              <a:rPr lang="en-US" altLang="zh-TW" sz="1800" b="0" dirty="0">
                <a:solidFill>
                  <a:srgbClr val="0000FF"/>
                </a:solidFill>
                <a:hlinkClick r:id="rId2"/>
              </a:rPr>
              <a:t>https://</a:t>
            </a:r>
            <a:r>
              <a:rPr lang="en-US" altLang="zh-TW" sz="1800" b="0" dirty="0" smtClean="0">
                <a:solidFill>
                  <a:srgbClr val="0000FF"/>
                </a:solidFill>
                <a:hlinkClick r:id="rId2"/>
              </a:rPr>
              <a:t>youtu.be/HsUp0V_HqEY</a:t>
            </a:r>
            <a:r>
              <a:rPr lang="en-US" altLang="zh-TW" sz="1800" b="0" dirty="0" smtClean="0">
                <a:solidFill>
                  <a:srgbClr val="0000FF"/>
                </a:solidFill>
              </a:rPr>
              <a:t/>
            </a:r>
            <a:br>
              <a:rPr lang="en-US" altLang="zh-TW" sz="1800" b="0" dirty="0" smtClean="0">
                <a:solidFill>
                  <a:srgbClr val="0000FF"/>
                </a:solidFill>
              </a:rPr>
            </a:br>
            <a:endParaRPr lang="zh-TW" altLang="en-US" sz="1800" b="0" dirty="0">
              <a:solidFill>
                <a:srgbClr val="0000FF"/>
              </a:solidFill>
            </a:endParaRPr>
          </a:p>
        </p:txBody>
      </p:sp>
      <p:sp>
        <p:nvSpPr>
          <p:cNvPr id="3" name="文字版面配置區 2"/>
          <p:cNvSpPr>
            <a:spLocks noGrp="1"/>
          </p:cNvSpPr>
          <p:nvPr>
            <p:ph type="body" idx="1"/>
          </p:nvPr>
        </p:nvSpPr>
        <p:spPr>
          <a:xfrm>
            <a:off x="770467" y="2058855"/>
            <a:ext cx="7772400" cy="655637"/>
          </a:xfrm>
        </p:spPr>
        <p:txBody>
          <a:bodyPr/>
          <a:lstStyle/>
          <a:p>
            <a:r>
              <a:rPr lang="en-US" altLang="zh-TW" dirty="0">
                <a:hlinkClick r:id="rId3"/>
              </a:rPr>
              <a:t>https://youtu.be/-</a:t>
            </a:r>
            <a:r>
              <a:rPr lang="en-US" altLang="zh-TW" dirty="0" smtClean="0">
                <a:hlinkClick r:id="rId3"/>
              </a:rPr>
              <a:t>D5N_OnZ_Tg</a:t>
            </a:r>
            <a:endParaRPr lang="en-US" altLang="zh-TW" dirty="0" smtClean="0"/>
          </a:p>
          <a:p>
            <a:endParaRPr lang="zh-TW" altLang="en-US" dirty="0"/>
          </a:p>
        </p:txBody>
      </p:sp>
      <p:sp>
        <p:nvSpPr>
          <p:cNvPr id="4" name="頁尾版面配置區 3"/>
          <p:cNvSpPr>
            <a:spLocks noGrp="1"/>
          </p:cNvSpPr>
          <p:nvPr>
            <p:ph type="ftr" sz="quarter" idx="11"/>
          </p:nvPr>
        </p:nvSpPr>
        <p:spPr/>
        <p:txBody>
          <a:bodyPr/>
          <a:lstStyle/>
          <a:p>
            <a:pPr>
              <a:defRPr/>
            </a:pPr>
            <a:endParaRPr lang="en-US" altLang="zh-TW"/>
          </a:p>
        </p:txBody>
      </p:sp>
      <p:sp>
        <p:nvSpPr>
          <p:cNvPr id="6" name="標題 1"/>
          <p:cNvSpPr txBox="1">
            <a:spLocks/>
          </p:cNvSpPr>
          <p:nvPr/>
        </p:nvSpPr>
        <p:spPr bwMode="auto">
          <a:xfrm>
            <a:off x="762000" y="76200"/>
            <a:ext cx="83058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600">
                <a:solidFill>
                  <a:schemeClr val="bg1"/>
                </a:solidFill>
                <a:latin typeface="+mj-lt"/>
                <a:ea typeface="+mj-ea"/>
                <a:cs typeface="+mj-cs"/>
              </a:defRPr>
            </a:lvl1pPr>
            <a:lvl2pPr algn="l" rtl="0" eaLnBrk="0" fontAlgn="base" hangingPunct="0">
              <a:spcBef>
                <a:spcPct val="0"/>
              </a:spcBef>
              <a:spcAft>
                <a:spcPct val="0"/>
              </a:spcAft>
              <a:defRPr sz="3600">
                <a:solidFill>
                  <a:schemeClr val="bg1"/>
                </a:solidFill>
                <a:latin typeface="Arial" charset="0"/>
              </a:defRPr>
            </a:lvl2pPr>
            <a:lvl3pPr algn="l" rtl="0" eaLnBrk="0" fontAlgn="base" hangingPunct="0">
              <a:spcBef>
                <a:spcPct val="0"/>
              </a:spcBef>
              <a:spcAft>
                <a:spcPct val="0"/>
              </a:spcAft>
              <a:defRPr sz="3600">
                <a:solidFill>
                  <a:schemeClr val="bg1"/>
                </a:solidFill>
                <a:latin typeface="Arial" charset="0"/>
              </a:defRPr>
            </a:lvl3pPr>
            <a:lvl4pPr algn="l" rtl="0" eaLnBrk="0" fontAlgn="base" hangingPunct="0">
              <a:spcBef>
                <a:spcPct val="0"/>
              </a:spcBef>
              <a:spcAft>
                <a:spcPct val="0"/>
              </a:spcAft>
              <a:defRPr sz="3600">
                <a:solidFill>
                  <a:schemeClr val="bg1"/>
                </a:solidFill>
                <a:latin typeface="Arial" charset="0"/>
              </a:defRPr>
            </a:lvl4pPr>
            <a:lvl5pPr algn="l" rtl="0" eaLnBrk="0" fontAlgn="base" hangingPunct="0">
              <a:spcBef>
                <a:spcPct val="0"/>
              </a:spcBef>
              <a:spcAft>
                <a:spcPct val="0"/>
              </a:spcAft>
              <a:defRPr sz="3600">
                <a:solidFill>
                  <a:schemeClr val="bg1"/>
                </a:solidFill>
                <a:latin typeface="Arial" charset="0"/>
              </a:defRPr>
            </a:lvl5pPr>
            <a:lvl6pPr marL="457200" algn="l" rtl="0" fontAlgn="base">
              <a:spcBef>
                <a:spcPct val="0"/>
              </a:spcBef>
              <a:spcAft>
                <a:spcPct val="0"/>
              </a:spcAft>
              <a:defRPr sz="3600">
                <a:solidFill>
                  <a:srgbClr val="A50021"/>
                </a:solidFill>
                <a:latin typeface="Arial" charset="0"/>
              </a:defRPr>
            </a:lvl6pPr>
            <a:lvl7pPr marL="914400" algn="l" rtl="0" fontAlgn="base">
              <a:spcBef>
                <a:spcPct val="0"/>
              </a:spcBef>
              <a:spcAft>
                <a:spcPct val="0"/>
              </a:spcAft>
              <a:defRPr sz="3600">
                <a:solidFill>
                  <a:srgbClr val="A50021"/>
                </a:solidFill>
                <a:latin typeface="Arial" charset="0"/>
              </a:defRPr>
            </a:lvl7pPr>
            <a:lvl8pPr marL="1371600" algn="l" rtl="0" fontAlgn="base">
              <a:spcBef>
                <a:spcPct val="0"/>
              </a:spcBef>
              <a:spcAft>
                <a:spcPct val="0"/>
              </a:spcAft>
              <a:defRPr sz="3600">
                <a:solidFill>
                  <a:srgbClr val="A50021"/>
                </a:solidFill>
                <a:latin typeface="Arial" charset="0"/>
              </a:defRPr>
            </a:lvl8pPr>
            <a:lvl9pPr marL="1828800" algn="l" rtl="0" fontAlgn="base">
              <a:spcBef>
                <a:spcPct val="0"/>
              </a:spcBef>
              <a:spcAft>
                <a:spcPct val="0"/>
              </a:spcAft>
              <a:defRPr sz="3600">
                <a:solidFill>
                  <a:srgbClr val="A50021"/>
                </a:solidFill>
                <a:latin typeface="Arial" charset="0"/>
              </a:defRPr>
            </a:lvl9pPr>
          </a:lstStyle>
          <a:p>
            <a:r>
              <a:rPr lang="en-US" altLang="zh-TW" sz="4400" kern="0" dirty="0" smtClean="0">
                <a:ea typeface="新細明體" panose="02020500000000000000" pitchFamily="18" charset="-120"/>
              </a:rPr>
              <a:t>Why we need to know computer and computing?</a:t>
            </a:r>
            <a:endParaRPr lang="zh-TW" altLang="en-US" sz="4400" kern="0" dirty="0" smtClean="0">
              <a:ea typeface="新細明體" panose="02020500000000000000" pitchFamily="18" charset="-120"/>
            </a:endParaRPr>
          </a:p>
        </p:txBody>
      </p:sp>
    </p:spTree>
    <p:extLst>
      <p:ext uri="{BB962C8B-B14F-4D97-AF65-F5344CB8AC3E}">
        <p14:creationId xmlns:p14="http://schemas.microsoft.com/office/powerpoint/2010/main" val="28030113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33400" y="303213"/>
            <a:ext cx="8305800" cy="992187"/>
          </a:xfrm>
        </p:spPr>
        <p:txBody>
          <a:bodyPr/>
          <a:lstStyle/>
          <a:p>
            <a:r>
              <a:rPr lang="en-US" altLang="zh-TW" dirty="0" smtClean="0"/>
              <a:t/>
            </a:r>
            <a:br>
              <a:rPr lang="en-US" altLang="zh-TW" dirty="0" smtClean="0"/>
            </a:br>
            <a:r>
              <a:rPr lang="en-US" altLang="zh-TW" dirty="0"/>
              <a:t/>
            </a:r>
            <a:br>
              <a:rPr lang="en-US" altLang="zh-TW" dirty="0"/>
            </a:br>
            <a:r>
              <a:rPr lang="zh-TW" altLang="zh-TW" dirty="0" smtClean="0"/>
              <a:t>Unmanned </a:t>
            </a:r>
            <a:r>
              <a:rPr lang="zh-TW" altLang="zh-TW" dirty="0"/>
              <a:t>aerial </a:t>
            </a:r>
            <a:r>
              <a:rPr lang="zh-TW" altLang="zh-TW" dirty="0" smtClean="0"/>
              <a:t>vehicle</a:t>
            </a:r>
            <a:r>
              <a:rPr lang="en-US" altLang="zh-TW" dirty="0" smtClean="0"/>
              <a:t> (UAV)</a:t>
            </a:r>
            <a:r>
              <a:rPr lang="zh-TW" altLang="zh-TW" dirty="0"/>
              <a:t/>
            </a:r>
            <a:br>
              <a:rPr lang="zh-TW" altLang="zh-TW" dirty="0"/>
            </a:br>
            <a:endParaRPr lang="zh-TW" altLang="en-US" dirty="0"/>
          </a:p>
        </p:txBody>
      </p:sp>
      <p:pic>
        <p:nvPicPr>
          <p:cNvPr id="3" name="圖片 2"/>
          <p:cNvPicPr>
            <a:picLocks noChangeAspect="1"/>
          </p:cNvPicPr>
          <p:nvPr/>
        </p:nvPicPr>
        <p:blipFill>
          <a:blip r:embed="rId2"/>
          <a:stretch>
            <a:fillRect/>
          </a:stretch>
        </p:blipFill>
        <p:spPr>
          <a:xfrm>
            <a:off x="685800" y="1447800"/>
            <a:ext cx="7620660" cy="5078408"/>
          </a:xfrm>
          <a:prstGeom prst="rect">
            <a:avLst/>
          </a:prstGeom>
        </p:spPr>
      </p:pic>
    </p:spTree>
    <p:extLst>
      <p:ext uri="{BB962C8B-B14F-4D97-AF65-F5344CB8AC3E}">
        <p14:creationId xmlns:p14="http://schemas.microsoft.com/office/powerpoint/2010/main" val="2835803870"/>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3" descr="Pink tissue paper"/>
          <p:cNvSpPr>
            <a:spLocks noGrp="1" noChangeArrowheads="1"/>
          </p:cNvSpPr>
          <p:nvPr>
            <p:ph type="ctrTitle" sz="quarter"/>
          </p:nvPr>
        </p:nvSpPr>
        <p:spPr/>
        <p:txBody>
          <a:bodyPr/>
          <a:lstStyle/>
          <a:p>
            <a:pPr eaLnBrk="1" hangingPunct="1"/>
            <a:r>
              <a:rPr lang="en-US" altLang="zh-TW" smtClean="0">
                <a:ea typeface="新細明體" panose="02020500000000000000" pitchFamily="18" charset="-120"/>
              </a:rPr>
              <a:t>Chapter 1</a:t>
            </a:r>
          </a:p>
        </p:txBody>
      </p:sp>
      <p:sp>
        <p:nvSpPr>
          <p:cNvPr id="4101" name="Rectangle 4" descr="Pink tissue paper"/>
          <p:cNvSpPr>
            <a:spLocks noGrp="1" noChangeArrowheads="1"/>
          </p:cNvSpPr>
          <p:nvPr>
            <p:ph type="subTitle" sz="quarter" idx="1"/>
          </p:nvPr>
        </p:nvSpPr>
        <p:spPr/>
        <p:txBody>
          <a:bodyPr/>
          <a:lstStyle/>
          <a:p>
            <a:pPr eaLnBrk="1" hangingPunct="1">
              <a:defRPr/>
            </a:pPr>
            <a:r>
              <a:rPr lang="en-US" smtClean="0"/>
              <a:t>Introduction to Computers and </a:t>
            </a:r>
          </a:p>
          <a:p>
            <a:pPr eaLnBrk="1" hangingPunct="1">
              <a:defRPr/>
            </a:pPr>
            <a:r>
              <a:rPr lang="en-US" smtClean="0"/>
              <a:t>C++ Programming</a:t>
            </a:r>
          </a:p>
        </p:txBody>
      </p:sp>
      <p:sp>
        <p:nvSpPr>
          <p:cNvPr id="52228" name="Rectangle 2"/>
          <p:cNvSpPr>
            <a:spLocks noChangeArrowheads="1"/>
          </p:cNvSpPr>
          <p:nvPr/>
        </p:nvSpPr>
        <p:spPr bwMode="auto">
          <a:xfrm>
            <a:off x="152400" y="3352800"/>
            <a:ext cx="8763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5310F"/>
              </a:buClr>
              <a:buSzPct val="6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rgbClr val="028DA0"/>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rgbClr val="05310F"/>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rgbClr val="028DA0"/>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rgbClr val="05310F"/>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eaLnBrk="1" hangingPunct="1">
              <a:spcBef>
                <a:spcPct val="0"/>
              </a:spcBef>
              <a:buClrTx/>
              <a:buSzTx/>
              <a:buFontTx/>
              <a:buNone/>
            </a:pPr>
            <a:endParaRPr lang="en-US" altLang="zh-TW" sz="6000">
              <a:solidFill>
                <a:schemeClr val="tx2"/>
              </a:solidFill>
              <a:ea typeface="新細明體" panose="02020500000000000000" pitchFamily="18" charset="-120"/>
              <a:cs typeface="Times New Roman" panose="02020603050405020304" pitchFamily="18" charset="0"/>
            </a:endParaRPr>
          </a:p>
        </p:txBody>
      </p:sp>
    </p:spTree>
  </p:cSld>
  <p:clrMapOvr>
    <a:masterClrMapping/>
  </p:clrMapOvr>
  <p:transition spd="med">
    <p:fade thruBlk="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Overview</a:t>
            </a:r>
          </a:p>
        </p:txBody>
      </p:sp>
      <p:sp>
        <p:nvSpPr>
          <p:cNvPr id="54275" name="Rectangle 3"/>
          <p:cNvSpPr>
            <a:spLocks noGrp="1" noChangeArrowheads="1"/>
          </p:cNvSpPr>
          <p:nvPr>
            <p:ph idx="1"/>
          </p:nvPr>
        </p:nvSpPr>
        <p:spPr/>
        <p:txBody>
          <a:bodyPr/>
          <a:lstStyle/>
          <a:p>
            <a:pPr eaLnBrk="1" hangingPunct="1">
              <a:lnSpc>
                <a:spcPct val="155000"/>
              </a:lnSpc>
              <a:buFont typeface="Wingdings" panose="05000000000000000000" pitchFamily="2" charset="2"/>
              <a:buNone/>
            </a:pPr>
            <a:r>
              <a:rPr lang="en-US" altLang="zh-TW" sz="3200" smtClean="0">
                <a:solidFill>
                  <a:srgbClr val="05310F"/>
                </a:solidFill>
                <a:ea typeface="新細明體" panose="02020500000000000000" pitchFamily="18" charset="-120"/>
              </a:rPr>
              <a:t>1.1   Computer Systems </a:t>
            </a:r>
          </a:p>
          <a:p>
            <a:pPr eaLnBrk="1" hangingPunct="1">
              <a:lnSpc>
                <a:spcPct val="155000"/>
              </a:lnSpc>
              <a:buFont typeface="Wingdings" panose="05000000000000000000" pitchFamily="2" charset="2"/>
              <a:buNone/>
            </a:pPr>
            <a:r>
              <a:rPr lang="en-US" altLang="zh-TW" sz="3200" smtClean="0">
                <a:solidFill>
                  <a:srgbClr val="05310F"/>
                </a:solidFill>
                <a:ea typeface="新細明體" panose="02020500000000000000" pitchFamily="18" charset="-120"/>
              </a:rPr>
              <a:t>1.2   Programming and Problem Solving</a:t>
            </a:r>
          </a:p>
          <a:p>
            <a:pPr eaLnBrk="1" hangingPunct="1">
              <a:lnSpc>
                <a:spcPct val="155000"/>
              </a:lnSpc>
              <a:buFont typeface="Wingdings" panose="05000000000000000000" pitchFamily="2" charset="2"/>
              <a:buNone/>
            </a:pPr>
            <a:r>
              <a:rPr lang="en-US" altLang="zh-TW" sz="3200" smtClean="0">
                <a:solidFill>
                  <a:srgbClr val="05310F"/>
                </a:solidFill>
                <a:ea typeface="新細明體" panose="02020500000000000000" pitchFamily="18" charset="-120"/>
              </a:rPr>
              <a:t>1.3   Introduction to C++</a:t>
            </a:r>
          </a:p>
          <a:p>
            <a:pPr eaLnBrk="1" hangingPunct="1">
              <a:lnSpc>
                <a:spcPct val="155000"/>
              </a:lnSpc>
              <a:buFont typeface="Wingdings" panose="05000000000000000000" pitchFamily="2" charset="2"/>
              <a:buNone/>
            </a:pPr>
            <a:r>
              <a:rPr lang="en-US" altLang="zh-TW" sz="3200" smtClean="0">
                <a:solidFill>
                  <a:srgbClr val="05310F"/>
                </a:solidFill>
                <a:ea typeface="新細明體" panose="02020500000000000000" pitchFamily="18" charset="-120"/>
              </a:rPr>
              <a:t>1.4   Testing and Debugging</a:t>
            </a:r>
          </a:p>
        </p:txBody>
      </p:sp>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descr="Pink tissue paper"/>
          <p:cNvSpPr>
            <a:spLocks noGrp="1" noChangeArrowheads="1"/>
          </p:cNvSpPr>
          <p:nvPr>
            <p:ph type="ctrTitle" sz="quarter"/>
          </p:nvPr>
        </p:nvSpPr>
        <p:spPr/>
        <p:txBody>
          <a:bodyPr/>
          <a:lstStyle/>
          <a:p>
            <a:pPr eaLnBrk="1" hangingPunct="1"/>
            <a:r>
              <a:rPr lang="en-US" altLang="zh-TW" smtClean="0">
                <a:ea typeface="新細明體" panose="02020500000000000000" pitchFamily="18" charset="-120"/>
              </a:rPr>
              <a:t>1.1</a:t>
            </a:r>
          </a:p>
        </p:txBody>
      </p:sp>
      <p:sp>
        <p:nvSpPr>
          <p:cNvPr id="6148" name="Rectangle 3" descr="Pink tissue paper"/>
          <p:cNvSpPr>
            <a:spLocks noGrp="1" noChangeArrowheads="1"/>
          </p:cNvSpPr>
          <p:nvPr>
            <p:ph type="subTitle" sz="quarter" idx="1"/>
          </p:nvPr>
        </p:nvSpPr>
        <p:spPr/>
        <p:txBody>
          <a:bodyPr/>
          <a:lstStyle/>
          <a:p>
            <a:pPr eaLnBrk="1" hangingPunct="1">
              <a:defRPr/>
            </a:pPr>
            <a:r>
              <a:rPr lang="en-US" smtClean="0"/>
              <a:t>Computer Systems</a:t>
            </a:r>
          </a:p>
        </p:txBody>
      </p:sp>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p:cNvSpPr>
            <a:spLocks noGrp="1" noChangeArrowheads="1"/>
          </p:cNvSpPr>
          <p:nvPr>
            <p:ph type="title"/>
          </p:nvPr>
        </p:nvSpPr>
        <p:spPr/>
        <p:txBody>
          <a:bodyPr/>
          <a:lstStyle/>
          <a:p>
            <a:pPr eaLnBrk="1" hangingPunct="1"/>
            <a:r>
              <a:rPr lang="en-US" altLang="zh-TW" smtClean="0">
                <a:ea typeface="新細明體" panose="02020500000000000000" pitchFamily="18" charset="-120"/>
              </a:rPr>
              <a:t>Computer Systems</a:t>
            </a:r>
          </a:p>
        </p:txBody>
      </p:sp>
      <p:sp>
        <p:nvSpPr>
          <p:cNvPr id="58371" name="Rectangle 4"/>
          <p:cNvSpPr>
            <a:spLocks noGrp="1" noChangeArrowheads="1"/>
          </p:cNvSpPr>
          <p:nvPr>
            <p:ph idx="1"/>
          </p:nvPr>
        </p:nvSpPr>
        <p:spPr/>
        <p:txBody>
          <a:bodyPr/>
          <a:lstStyle/>
          <a:p>
            <a:pPr eaLnBrk="1" hangingPunct="1"/>
            <a:r>
              <a:rPr lang="en-US" altLang="zh-TW" dirty="0" smtClean="0">
                <a:ea typeface="新細明體" panose="02020500000000000000" pitchFamily="18" charset="-120"/>
              </a:rPr>
              <a:t>A  computer program is…</a:t>
            </a:r>
          </a:p>
          <a:p>
            <a:pPr lvl="1" eaLnBrk="1" hangingPunct="1"/>
            <a:r>
              <a:rPr lang="en-US" altLang="zh-TW" dirty="0" smtClean="0">
                <a:ea typeface="新細明體" panose="02020500000000000000" pitchFamily="18" charset="-120"/>
              </a:rPr>
              <a:t>A set of instructions for a computer to follow</a:t>
            </a:r>
            <a:br>
              <a:rPr lang="en-US" altLang="zh-TW" dirty="0" smtClean="0">
                <a:ea typeface="新細明體" panose="02020500000000000000" pitchFamily="18" charset="-120"/>
              </a:rPr>
            </a:br>
            <a:r>
              <a:rPr lang="en-US" altLang="zh-TW" dirty="0" smtClean="0">
                <a:ea typeface="新細明體" panose="02020500000000000000" pitchFamily="18" charset="-120"/>
              </a:rPr>
              <a:t>   </a:t>
            </a:r>
            <a:r>
              <a:rPr lang="en-US" altLang="zh-TW" sz="1400" dirty="0" smtClean="0">
                <a:solidFill>
                  <a:srgbClr val="0000FF"/>
                </a:solidFill>
                <a:ea typeface="新細明體" panose="02020500000000000000" pitchFamily="18" charset="-120"/>
                <a:hlinkClick r:id="rId3" action="ppaction://hlinkfile"/>
              </a:rPr>
              <a:t>(program)</a:t>
            </a:r>
            <a:endParaRPr lang="en-US" altLang="zh-TW" sz="1400" dirty="0" smtClean="0">
              <a:solidFill>
                <a:srgbClr val="0000FF"/>
              </a:solidFill>
              <a:ea typeface="新細明體" panose="02020500000000000000" pitchFamily="18" charset="-120"/>
            </a:endParaRPr>
          </a:p>
          <a:p>
            <a:pPr eaLnBrk="1" hangingPunct="1"/>
            <a:r>
              <a:rPr lang="en-US" altLang="zh-TW" dirty="0" smtClean="0">
                <a:ea typeface="新細明體" panose="02020500000000000000" pitchFamily="18" charset="-120"/>
              </a:rPr>
              <a:t>Computer software is …</a:t>
            </a:r>
          </a:p>
          <a:p>
            <a:pPr lvl="1" eaLnBrk="1" hangingPunct="1"/>
            <a:r>
              <a:rPr lang="en-US" altLang="zh-TW" dirty="0" smtClean="0">
                <a:ea typeface="新細明體" panose="02020500000000000000" pitchFamily="18" charset="-120"/>
              </a:rPr>
              <a:t>The collection of programs used by a computer</a:t>
            </a:r>
          </a:p>
          <a:p>
            <a:pPr lvl="2" eaLnBrk="1" hangingPunct="1"/>
            <a:r>
              <a:rPr lang="en-US" altLang="zh-TW" dirty="0" smtClean="0">
                <a:ea typeface="新細明體" panose="02020500000000000000" pitchFamily="18" charset="-120"/>
              </a:rPr>
              <a:t>Includes:</a:t>
            </a:r>
          </a:p>
          <a:p>
            <a:pPr lvl="4" eaLnBrk="1" hangingPunct="1"/>
            <a:r>
              <a:rPr lang="en-US" altLang="zh-TW" dirty="0" smtClean="0">
                <a:ea typeface="新細明體" panose="02020500000000000000" pitchFamily="18" charset="-120"/>
              </a:rPr>
              <a:t>Editors                       </a:t>
            </a:r>
            <a:r>
              <a:rPr lang="en-US" altLang="zh-TW" sz="1400" dirty="0" smtClean="0">
                <a:solidFill>
                  <a:srgbClr val="0000FF"/>
                </a:solidFill>
                <a:ea typeface="新細明體" panose="02020500000000000000" pitchFamily="18" charset="-120"/>
              </a:rPr>
              <a:t>(show </a:t>
            </a:r>
            <a:r>
              <a:rPr lang="en-US" altLang="zh-TW" sz="1400" dirty="0" err="1" smtClean="0">
                <a:solidFill>
                  <a:srgbClr val="0000FF"/>
                </a:solidFill>
                <a:ea typeface="新細明體" panose="02020500000000000000" pitchFamily="18" charset="-120"/>
              </a:rPr>
              <a:t>devcpp</a:t>
            </a:r>
            <a:r>
              <a:rPr lang="en-US" altLang="zh-TW" sz="1400" dirty="0" smtClean="0">
                <a:solidFill>
                  <a:srgbClr val="0000FF"/>
                </a:solidFill>
                <a:ea typeface="新細明體" panose="02020500000000000000" pitchFamily="18" charset="-120"/>
              </a:rPr>
              <a:t>)</a:t>
            </a:r>
          </a:p>
          <a:p>
            <a:pPr lvl="4" eaLnBrk="1" hangingPunct="1"/>
            <a:r>
              <a:rPr lang="en-US" altLang="zh-TW" dirty="0" smtClean="0">
                <a:ea typeface="新細明體" panose="02020500000000000000" pitchFamily="18" charset="-120"/>
              </a:rPr>
              <a:t>Translators</a:t>
            </a:r>
          </a:p>
          <a:p>
            <a:pPr lvl="4" eaLnBrk="1" hangingPunct="1"/>
            <a:r>
              <a:rPr lang="en-US" altLang="zh-TW" dirty="0" smtClean="0">
                <a:ea typeface="新細明體" panose="02020500000000000000" pitchFamily="18" charset="-120"/>
              </a:rPr>
              <a:t>System Managers</a:t>
            </a:r>
          </a:p>
        </p:txBody>
      </p:sp>
    </p:spTree>
  </p:cSld>
  <p:clrMapOvr>
    <a:masterClrMapping/>
  </p:clrMapOvr>
  <p:transition spd="med">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dirty="0" smtClean="0"/>
              <a:t>A sample of Program</a:t>
            </a:r>
            <a:endParaRPr lang="zh-TW" altLang="en-US" dirty="0"/>
          </a:p>
        </p:txBody>
      </p:sp>
      <p:sp>
        <p:nvSpPr>
          <p:cNvPr id="3" name="矩形 2"/>
          <p:cNvSpPr/>
          <p:nvPr/>
        </p:nvSpPr>
        <p:spPr>
          <a:xfrm>
            <a:off x="2286000" y="1676400"/>
            <a:ext cx="4572000" cy="4524315"/>
          </a:xfrm>
          <a:prstGeom prst="rect">
            <a:avLst/>
          </a:prstGeom>
        </p:spPr>
        <p:txBody>
          <a:bodyPr>
            <a:spAutoFit/>
          </a:bodyPr>
          <a:lstStyle/>
          <a:p>
            <a:r>
              <a:rPr lang="en-US" altLang="zh-TW" sz="1800" dirty="0" smtClean="0"/>
              <a:t>#include&lt;</a:t>
            </a:r>
            <a:r>
              <a:rPr lang="en-US" altLang="zh-TW" sz="1800" dirty="0" err="1" smtClean="0"/>
              <a:t>iostream</a:t>
            </a:r>
            <a:r>
              <a:rPr lang="en-US" altLang="zh-TW" sz="1800" dirty="0" smtClean="0"/>
              <a:t>&gt;</a:t>
            </a:r>
          </a:p>
          <a:p>
            <a:r>
              <a:rPr lang="en-US" altLang="zh-TW" sz="1800" dirty="0" smtClean="0"/>
              <a:t>#include&lt;</a:t>
            </a:r>
            <a:r>
              <a:rPr lang="en-US" altLang="zh-TW" sz="1800" dirty="0" err="1" smtClean="0"/>
              <a:t>cmath</a:t>
            </a:r>
            <a:r>
              <a:rPr lang="en-US" altLang="zh-TW" sz="1800" dirty="0" smtClean="0"/>
              <a:t>&gt;</a:t>
            </a:r>
          </a:p>
          <a:p>
            <a:r>
              <a:rPr lang="en-US" altLang="zh-TW" sz="1800" dirty="0" smtClean="0"/>
              <a:t>using namespace </a:t>
            </a:r>
            <a:r>
              <a:rPr lang="en-US" altLang="zh-TW" sz="1800" dirty="0" err="1" smtClean="0"/>
              <a:t>std</a:t>
            </a:r>
            <a:r>
              <a:rPr lang="en-US" altLang="zh-TW" sz="1800" dirty="0" smtClean="0"/>
              <a:t>;</a:t>
            </a:r>
          </a:p>
          <a:p>
            <a:r>
              <a:rPr lang="en-US" altLang="zh-TW" sz="1800" dirty="0" err="1" smtClean="0"/>
              <a:t>int</a:t>
            </a:r>
            <a:r>
              <a:rPr lang="en-US" altLang="zh-TW" sz="1800" dirty="0" smtClean="0"/>
              <a:t> main()</a:t>
            </a:r>
          </a:p>
          <a:p>
            <a:r>
              <a:rPr lang="en-US" altLang="zh-TW" sz="1800" dirty="0" smtClean="0"/>
              <a:t>{</a:t>
            </a:r>
          </a:p>
          <a:p>
            <a:r>
              <a:rPr lang="en-US" altLang="zh-TW" sz="1800" dirty="0" smtClean="0"/>
              <a:t>	</a:t>
            </a:r>
            <a:r>
              <a:rPr lang="en-US" altLang="zh-TW" sz="1800" dirty="0" err="1" smtClean="0"/>
              <a:t>int</a:t>
            </a:r>
            <a:r>
              <a:rPr lang="en-US" altLang="zh-TW" sz="1800" dirty="0" smtClean="0"/>
              <a:t> </a:t>
            </a:r>
            <a:r>
              <a:rPr lang="en-US" altLang="zh-TW" sz="1800" dirty="0" err="1" smtClean="0"/>
              <a:t>i,j,k</a:t>
            </a:r>
            <a:r>
              <a:rPr lang="en-US" altLang="zh-TW" sz="1800" dirty="0" smtClean="0"/>
              <a:t>;</a:t>
            </a:r>
          </a:p>
          <a:p>
            <a:r>
              <a:rPr lang="en-US" altLang="zh-TW" sz="1800" dirty="0" smtClean="0"/>
              <a:t>	for(</a:t>
            </a:r>
            <a:r>
              <a:rPr lang="en-US" altLang="zh-TW" sz="1800" dirty="0" err="1" smtClean="0"/>
              <a:t>i</a:t>
            </a:r>
            <a:r>
              <a:rPr lang="en-US" altLang="zh-TW" sz="1800" dirty="0" smtClean="0"/>
              <a:t>=1; </a:t>
            </a:r>
            <a:r>
              <a:rPr lang="en-US" altLang="zh-TW" sz="1800" dirty="0" err="1" smtClean="0"/>
              <a:t>i</a:t>
            </a:r>
            <a:r>
              <a:rPr lang="en-US" altLang="zh-TW" sz="1800" dirty="0" smtClean="0"/>
              <a:t>&lt;=9; </a:t>
            </a:r>
            <a:r>
              <a:rPr lang="en-US" altLang="zh-TW" sz="1800" dirty="0" err="1" smtClean="0"/>
              <a:t>i</a:t>
            </a:r>
            <a:r>
              <a:rPr lang="en-US" altLang="zh-TW" sz="1800" dirty="0" smtClean="0"/>
              <a:t>++)</a:t>
            </a:r>
          </a:p>
          <a:p>
            <a:r>
              <a:rPr lang="en-US" altLang="zh-TW" sz="1800" dirty="0" smtClean="0"/>
              <a:t>    {</a:t>
            </a:r>
          </a:p>
          <a:p>
            <a:r>
              <a:rPr lang="en-US" altLang="zh-TW" sz="1800" dirty="0" smtClean="0"/>
              <a:t>    for(j=1; j&lt;=9; j++)</a:t>
            </a:r>
          </a:p>
          <a:p>
            <a:r>
              <a:rPr lang="en-US" altLang="zh-TW" sz="1800" dirty="0" smtClean="0"/>
              <a:t>	{</a:t>
            </a:r>
          </a:p>
          <a:p>
            <a:r>
              <a:rPr lang="en-US" altLang="zh-TW" sz="1800" dirty="0" smtClean="0"/>
              <a:t>	k=</a:t>
            </a:r>
            <a:r>
              <a:rPr lang="en-US" altLang="zh-TW" sz="1800" dirty="0" err="1" smtClean="0"/>
              <a:t>i</a:t>
            </a:r>
            <a:r>
              <a:rPr lang="en-US" altLang="zh-TW" sz="1800" dirty="0" smtClean="0"/>
              <a:t>*j;</a:t>
            </a:r>
          </a:p>
          <a:p>
            <a:r>
              <a:rPr lang="en-US" altLang="zh-TW" sz="1800" dirty="0" smtClean="0"/>
              <a:t>	</a:t>
            </a:r>
            <a:r>
              <a:rPr lang="en-US" altLang="zh-TW" sz="1800" dirty="0" err="1" smtClean="0"/>
              <a:t>cout</a:t>
            </a:r>
            <a:r>
              <a:rPr lang="en-US" altLang="zh-TW" sz="1800" dirty="0" smtClean="0"/>
              <a:t>&lt;&lt;</a:t>
            </a:r>
            <a:r>
              <a:rPr lang="en-US" altLang="zh-TW" sz="1800" dirty="0" err="1" smtClean="0"/>
              <a:t>i</a:t>
            </a:r>
            <a:r>
              <a:rPr lang="en-US" altLang="zh-TW" sz="1800" dirty="0" smtClean="0"/>
              <a:t>&lt;&lt;" "&lt;&lt;j&lt;&lt;" "&lt;&lt;k&lt;&lt;</a:t>
            </a:r>
            <a:r>
              <a:rPr lang="en-US" altLang="zh-TW" sz="1800" dirty="0" err="1" smtClean="0"/>
              <a:t>endl</a:t>
            </a:r>
            <a:r>
              <a:rPr lang="en-US" altLang="zh-TW" sz="1800" dirty="0" smtClean="0"/>
              <a:t>; </a:t>
            </a:r>
          </a:p>
          <a:p>
            <a:r>
              <a:rPr lang="en-US" altLang="zh-TW" sz="1800" dirty="0" smtClean="0"/>
              <a:t>	}</a:t>
            </a:r>
          </a:p>
          <a:p>
            <a:r>
              <a:rPr lang="en-US" altLang="zh-TW" sz="1800" dirty="0" smtClean="0"/>
              <a:t>	}	</a:t>
            </a:r>
          </a:p>
          <a:p>
            <a:r>
              <a:rPr lang="en-US" altLang="zh-TW" sz="1800" dirty="0" smtClean="0"/>
              <a:t>    return 0;</a:t>
            </a:r>
          </a:p>
          <a:p>
            <a:r>
              <a:rPr lang="en-US" altLang="zh-TW" sz="1800" dirty="0" smtClean="0"/>
              <a:t>}</a:t>
            </a:r>
            <a:endParaRPr lang="en-US" altLang="zh-TW" sz="1800" dirty="0"/>
          </a:p>
        </p:txBody>
      </p:sp>
    </p:spTree>
    <p:extLst>
      <p:ext uri="{BB962C8B-B14F-4D97-AF65-F5344CB8AC3E}">
        <p14:creationId xmlns:p14="http://schemas.microsoft.com/office/powerpoint/2010/main" val="2176032345"/>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Hardware</a:t>
            </a:r>
          </a:p>
        </p:txBody>
      </p:sp>
      <p:sp>
        <p:nvSpPr>
          <p:cNvPr id="60419" name="Rectangle 3"/>
          <p:cNvSpPr>
            <a:spLocks noGrp="1" noChangeArrowheads="1"/>
          </p:cNvSpPr>
          <p:nvPr>
            <p:ph idx="1"/>
          </p:nvPr>
        </p:nvSpPr>
        <p:spPr/>
        <p:txBody>
          <a:bodyPr/>
          <a:lstStyle/>
          <a:p>
            <a:pPr eaLnBrk="1" hangingPunct="1"/>
            <a:r>
              <a:rPr lang="en-US" altLang="zh-TW" sz="2400" smtClean="0">
                <a:ea typeface="新細明體" panose="02020500000000000000" pitchFamily="18" charset="-120"/>
              </a:rPr>
              <a:t>Three main classes of computers</a:t>
            </a:r>
            <a:br>
              <a:rPr lang="en-US" altLang="zh-TW" sz="2400" smtClean="0">
                <a:ea typeface="新細明體" panose="02020500000000000000" pitchFamily="18" charset="-120"/>
              </a:rPr>
            </a:br>
            <a:endParaRPr lang="en-US" altLang="zh-TW" sz="2400" smtClean="0">
              <a:ea typeface="新細明體" panose="02020500000000000000" pitchFamily="18" charset="-120"/>
            </a:endParaRPr>
          </a:p>
          <a:p>
            <a:pPr lvl="1" eaLnBrk="1" hangingPunct="1"/>
            <a:r>
              <a:rPr lang="en-US" altLang="zh-TW" sz="2400" smtClean="0">
                <a:ea typeface="新細明體" panose="02020500000000000000" pitchFamily="18" charset="-120"/>
              </a:rPr>
              <a:t>PCs  (Personal Computer)</a:t>
            </a:r>
          </a:p>
          <a:p>
            <a:pPr lvl="2" eaLnBrk="1" hangingPunct="1"/>
            <a:r>
              <a:rPr lang="en-US" altLang="zh-TW" sz="2000" smtClean="0">
                <a:ea typeface="新細明體" panose="02020500000000000000" pitchFamily="18" charset="-120"/>
              </a:rPr>
              <a:t>Relatively small used by one person at a time</a:t>
            </a:r>
            <a:br>
              <a:rPr lang="en-US" altLang="zh-TW" sz="2000" smtClean="0">
                <a:ea typeface="新細明體" panose="02020500000000000000" pitchFamily="18" charset="-120"/>
              </a:rPr>
            </a:br>
            <a:endParaRPr lang="en-US" altLang="zh-TW" sz="2000" smtClean="0">
              <a:ea typeface="新細明體" panose="02020500000000000000" pitchFamily="18" charset="-120"/>
            </a:endParaRPr>
          </a:p>
          <a:p>
            <a:pPr lvl="1" eaLnBrk="1" hangingPunct="1"/>
            <a:r>
              <a:rPr lang="en-US" altLang="zh-TW" sz="2400" smtClean="0">
                <a:ea typeface="新細明體" panose="02020500000000000000" pitchFamily="18" charset="-120"/>
              </a:rPr>
              <a:t>Workstation</a:t>
            </a:r>
          </a:p>
          <a:p>
            <a:pPr lvl="2" eaLnBrk="1" hangingPunct="1"/>
            <a:r>
              <a:rPr lang="en-US" altLang="zh-TW" sz="2000" smtClean="0">
                <a:ea typeface="新細明體" panose="02020500000000000000" pitchFamily="18" charset="-120"/>
              </a:rPr>
              <a:t>Larger and more powerful than a PC</a:t>
            </a:r>
            <a:br>
              <a:rPr lang="en-US" altLang="zh-TW" sz="2000" smtClean="0">
                <a:ea typeface="新細明體" panose="02020500000000000000" pitchFamily="18" charset="-120"/>
              </a:rPr>
            </a:br>
            <a:endParaRPr lang="en-US" altLang="zh-TW" sz="2000" smtClean="0">
              <a:ea typeface="新細明體" panose="02020500000000000000" pitchFamily="18" charset="-120"/>
            </a:endParaRPr>
          </a:p>
          <a:p>
            <a:pPr lvl="1" eaLnBrk="1" hangingPunct="1"/>
            <a:r>
              <a:rPr lang="en-US" altLang="zh-TW" sz="2400" smtClean="0">
                <a:ea typeface="新細明體" panose="02020500000000000000" pitchFamily="18" charset="-120"/>
              </a:rPr>
              <a:t>Mainframe</a:t>
            </a:r>
          </a:p>
          <a:p>
            <a:pPr lvl="2" eaLnBrk="1" hangingPunct="1"/>
            <a:r>
              <a:rPr lang="en-US" altLang="zh-TW" sz="2000" smtClean="0">
                <a:ea typeface="新細明體" panose="02020500000000000000" pitchFamily="18" charset="-120"/>
              </a:rPr>
              <a:t>Still larger</a:t>
            </a:r>
          </a:p>
          <a:p>
            <a:pPr lvl="2" eaLnBrk="1" hangingPunct="1"/>
            <a:r>
              <a:rPr lang="en-US" altLang="zh-TW" sz="2000" smtClean="0">
                <a:ea typeface="新細明體" panose="02020500000000000000" pitchFamily="18" charset="-120"/>
              </a:rPr>
              <a:t>Requires support staff</a:t>
            </a:r>
          </a:p>
          <a:p>
            <a:pPr lvl="2" eaLnBrk="1" hangingPunct="1"/>
            <a:r>
              <a:rPr lang="en-US" altLang="zh-TW" sz="2000" smtClean="0">
                <a:ea typeface="新細明體" panose="02020500000000000000" pitchFamily="18" charset="-120"/>
              </a:rPr>
              <a:t>Shared by multiple users</a:t>
            </a:r>
          </a:p>
        </p:txBody>
      </p:sp>
    </p:spTree>
  </p:cSld>
  <p:clrMapOvr>
    <a:masterClrMapping/>
  </p:clrMapOvr>
  <p:transition spd="med">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Networks</a:t>
            </a:r>
          </a:p>
        </p:txBody>
      </p:sp>
      <p:sp>
        <p:nvSpPr>
          <p:cNvPr id="62467" name="Rectangle 3"/>
          <p:cNvSpPr>
            <a:spLocks noGrp="1" noChangeArrowheads="1"/>
          </p:cNvSpPr>
          <p:nvPr>
            <p:ph idx="1"/>
          </p:nvPr>
        </p:nvSpPr>
        <p:spPr/>
        <p:txBody>
          <a:bodyPr/>
          <a:lstStyle/>
          <a:p>
            <a:pPr eaLnBrk="1" hangingPunct="1"/>
            <a:r>
              <a:rPr lang="en-US" altLang="zh-TW" smtClean="0">
                <a:ea typeface="新細明體" panose="02020500000000000000" pitchFamily="18" charset="-120"/>
              </a:rPr>
              <a:t>A number of computers connected to </a:t>
            </a:r>
            <a:br>
              <a:rPr lang="en-US" altLang="zh-TW" smtClean="0">
                <a:ea typeface="新細明體" panose="02020500000000000000" pitchFamily="18" charset="-120"/>
              </a:rPr>
            </a:br>
            <a:r>
              <a:rPr lang="en-US" altLang="zh-TW" smtClean="0">
                <a:ea typeface="新細明體" panose="02020500000000000000" pitchFamily="18" charset="-120"/>
              </a:rPr>
              <a:t>share resources</a:t>
            </a:r>
          </a:p>
          <a:p>
            <a:pPr lvl="1" eaLnBrk="1" hangingPunct="1"/>
            <a:r>
              <a:rPr lang="en-US" altLang="zh-TW" smtClean="0">
                <a:ea typeface="新細明體" panose="02020500000000000000" pitchFamily="18" charset="-120"/>
              </a:rPr>
              <a:t>Share printers and other devices</a:t>
            </a:r>
          </a:p>
          <a:p>
            <a:pPr lvl="1" eaLnBrk="1" hangingPunct="1"/>
            <a:r>
              <a:rPr lang="en-US" altLang="zh-TW" smtClean="0">
                <a:ea typeface="新細明體" panose="02020500000000000000" pitchFamily="18" charset="-120"/>
              </a:rPr>
              <a:t>Share information</a:t>
            </a:r>
          </a:p>
        </p:txBody>
      </p:sp>
    </p:spTree>
  </p:cSld>
  <p:clrMapOvr>
    <a:masterClrMapping/>
  </p:clrMapOvr>
  <p:transition spd="med">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p:cNvSpPr>
            <a:spLocks noGrp="1" noChangeArrowheads="1"/>
          </p:cNvSpPr>
          <p:nvPr>
            <p:ph type="title"/>
          </p:nvPr>
        </p:nvSpPr>
        <p:spPr/>
        <p:txBody>
          <a:bodyPr/>
          <a:lstStyle/>
          <a:p>
            <a:pPr eaLnBrk="1" hangingPunct="1"/>
            <a:r>
              <a:rPr lang="en-US" altLang="zh-TW" smtClean="0">
                <a:ea typeface="新細明體" panose="02020500000000000000" pitchFamily="18" charset="-120"/>
              </a:rPr>
              <a:t>Computer Organization</a:t>
            </a:r>
          </a:p>
        </p:txBody>
      </p:sp>
      <p:sp>
        <p:nvSpPr>
          <p:cNvPr id="64515" name="Rectangle 4"/>
          <p:cNvSpPr>
            <a:spLocks noGrp="1" noChangeArrowheads="1"/>
          </p:cNvSpPr>
          <p:nvPr>
            <p:ph idx="1"/>
          </p:nvPr>
        </p:nvSpPr>
        <p:spPr/>
        <p:txBody>
          <a:bodyPr/>
          <a:lstStyle/>
          <a:p>
            <a:pPr lvl="1" eaLnBrk="1" hangingPunct="1"/>
            <a:r>
              <a:rPr lang="en-US" altLang="zh-TW" smtClean="0">
                <a:ea typeface="新細明體" panose="02020500000000000000" pitchFamily="18" charset="-120"/>
              </a:rPr>
              <a:t>Five main components</a:t>
            </a:r>
          </a:p>
          <a:p>
            <a:pPr lvl="2" eaLnBrk="1" hangingPunct="1"/>
            <a:r>
              <a:rPr lang="en-US" altLang="zh-TW" smtClean="0">
                <a:ea typeface="新細明體" panose="02020500000000000000" pitchFamily="18" charset="-120"/>
              </a:rPr>
              <a:t>Input devices</a:t>
            </a:r>
          </a:p>
          <a:p>
            <a:pPr lvl="3" eaLnBrk="1" hangingPunct="1"/>
            <a:r>
              <a:rPr lang="en-US" altLang="zh-TW" smtClean="0">
                <a:ea typeface="新細明體" panose="02020500000000000000" pitchFamily="18" charset="-120"/>
              </a:rPr>
              <a:t>Allows communication to the computer</a:t>
            </a:r>
          </a:p>
          <a:p>
            <a:pPr lvl="2" eaLnBrk="1" hangingPunct="1"/>
            <a:r>
              <a:rPr lang="en-US" altLang="zh-TW" smtClean="0">
                <a:ea typeface="新細明體" panose="02020500000000000000" pitchFamily="18" charset="-120"/>
              </a:rPr>
              <a:t>Output devices</a:t>
            </a:r>
          </a:p>
          <a:p>
            <a:pPr lvl="3" eaLnBrk="1" hangingPunct="1"/>
            <a:r>
              <a:rPr lang="en-US" altLang="zh-TW" smtClean="0">
                <a:ea typeface="新細明體" panose="02020500000000000000" pitchFamily="18" charset="-120"/>
              </a:rPr>
              <a:t>Allows communication to the user</a:t>
            </a:r>
          </a:p>
          <a:p>
            <a:pPr lvl="2" eaLnBrk="1" hangingPunct="1"/>
            <a:r>
              <a:rPr lang="en-US" altLang="zh-TW" smtClean="0">
                <a:ea typeface="新細明體" panose="02020500000000000000" pitchFamily="18" charset="-120"/>
              </a:rPr>
              <a:t>Processor (CPU)</a:t>
            </a:r>
          </a:p>
          <a:p>
            <a:pPr lvl="3" eaLnBrk="1" hangingPunct="1"/>
            <a:endParaRPr lang="en-US" altLang="zh-TW" smtClean="0">
              <a:ea typeface="新細明體" panose="02020500000000000000" pitchFamily="18" charset="-120"/>
            </a:endParaRPr>
          </a:p>
          <a:p>
            <a:pPr lvl="2" eaLnBrk="1" hangingPunct="1"/>
            <a:r>
              <a:rPr lang="en-US" altLang="zh-TW" smtClean="0">
                <a:ea typeface="新細明體" panose="02020500000000000000" pitchFamily="18" charset="-120"/>
              </a:rPr>
              <a:t>Main memory</a:t>
            </a:r>
          </a:p>
          <a:p>
            <a:pPr lvl="3" eaLnBrk="1" hangingPunct="1"/>
            <a:r>
              <a:rPr lang="en-US" altLang="zh-TW" smtClean="0">
                <a:ea typeface="新細明體" panose="02020500000000000000" pitchFamily="18" charset="-120"/>
              </a:rPr>
              <a:t>Memory locations containing the running program</a:t>
            </a:r>
          </a:p>
          <a:p>
            <a:pPr lvl="2" eaLnBrk="1" hangingPunct="1"/>
            <a:r>
              <a:rPr lang="en-US" altLang="zh-TW" smtClean="0">
                <a:ea typeface="新細明體" panose="02020500000000000000" pitchFamily="18" charset="-120"/>
              </a:rPr>
              <a:t>Secondary memory</a:t>
            </a:r>
          </a:p>
          <a:p>
            <a:pPr lvl="3" eaLnBrk="1" hangingPunct="1"/>
            <a:r>
              <a:rPr lang="en-US" altLang="zh-TW" smtClean="0">
                <a:ea typeface="新細明體" panose="02020500000000000000" pitchFamily="18" charset="-120"/>
              </a:rPr>
              <a:t>Permanent record of data often on a disk</a:t>
            </a:r>
          </a:p>
        </p:txBody>
      </p:sp>
      <p:sp>
        <p:nvSpPr>
          <p:cNvPr id="517122" name="Text Box 2">
            <a:hlinkClick r:id="rId3" action="ppaction://hlinksldjump"/>
          </p:cNvPr>
          <p:cNvSpPr txBox="1">
            <a:spLocks noChangeArrowheads="1"/>
          </p:cNvSpPr>
          <p:nvPr/>
        </p:nvSpPr>
        <p:spPr bwMode="auto">
          <a:xfrm>
            <a:off x="6937375" y="5719763"/>
            <a:ext cx="2054225" cy="528637"/>
          </a:xfrm>
          <a:prstGeom prst="rect">
            <a:avLst/>
          </a:prstGeom>
          <a:solidFill>
            <a:srgbClr val="F8BE1A"/>
          </a:solidFill>
          <a:ln w="9525">
            <a:solidFill>
              <a:schemeClr val="tx2"/>
            </a:solidFill>
            <a:miter lim="800000"/>
            <a:headEnd/>
            <a:tailEnd/>
          </a:ln>
        </p:spPr>
        <p:txBody>
          <a:bodyPr wrap="none">
            <a:spAutoFit/>
          </a:bodyPr>
          <a:lstStyle>
            <a:lvl1pPr>
              <a:spcBef>
                <a:spcPct val="20000"/>
              </a:spcBef>
              <a:buClr>
                <a:srgbClr val="05310F"/>
              </a:buClr>
              <a:buSzPct val="6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rgbClr val="028DA0"/>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rgbClr val="05310F"/>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rgbClr val="028DA0"/>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rgbClr val="05310F"/>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buClr>
                <a:srgbClr val="CC0000"/>
              </a:buClr>
              <a:buSzTx/>
              <a:buFont typeface="Wingdings" panose="05000000000000000000" pitchFamily="2" charset="2"/>
              <a:buNone/>
            </a:pPr>
            <a:r>
              <a:rPr lang="en-US" altLang="zh-TW" b="1">
                <a:solidFill>
                  <a:schemeClr val="tx2"/>
                </a:solidFill>
                <a:ea typeface="新細明體" panose="02020500000000000000" pitchFamily="18" charset="-120"/>
                <a:hlinkClick r:id="rId3" action="ppaction://hlinksldjump"/>
              </a:rPr>
              <a:t>Display 1.1</a:t>
            </a:r>
            <a:endParaRPr lang="en-US" altLang="zh-TW" b="1">
              <a:solidFill>
                <a:schemeClr val="tx2"/>
              </a:solidFill>
              <a:ea typeface="新細明體" panose="02020500000000000000" pitchFamily="18" charset="-120"/>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7122"/>
                                        </p:tgtEl>
                                        <p:attrNameLst>
                                          <p:attrName>style.visibility</p:attrName>
                                        </p:attrNameLst>
                                      </p:cBhvr>
                                      <p:to>
                                        <p:strVal val="visible"/>
                                      </p:to>
                                    </p:set>
                                    <p:anim calcmode="lin" valueType="num">
                                      <p:cBhvr additive="base">
                                        <p:cTn id="7" dur="500" fill="hold"/>
                                        <p:tgtEl>
                                          <p:spTgt spid="517122"/>
                                        </p:tgtEl>
                                        <p:attrNameLst>
                                          <p:attrName>ppt_x</p:attrName>
                                        </p:attrNameLst>
                                      </p:cBhvr>
                                      <p:tavLst>
                                        <p:tav tm="0">
                                          <p:val>
                                            <p:strVal val="#ppt_x"/>
                                          </p:val>
                                        </p:tav>
                                        <p:tav tm="100000">
                                          <p:val>
                                            <p:strVal val="#ppt_x"/>
                                          </p:val>
                                        </p:tav>
                                      </p:tavLst>
                                    </p:anim>
                                    <p:anim calcmode="lin" valueType="num">
                                      <p:cBhvr additive="base">
                                        <p:cTn id="8" dur="500" fill="hold"/>
                                        <p:tgtEl>
                                          <p:spTgt spid="5171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12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
          <p:cNvSpPr>
            <a:spLocks noGrp="1" noChangeArrowheads="1"/>
          </p:cNvSpPr>
          <p:nvPr>
            <p:ph type="title"/>
          </p:nvPr>
        </p:nvSpPr>
        <p:spPr>
          <a:xfrm>
            <a:off x="457200" y="274638"/>
            <a:ext cx="8229600" cy="1143000"/>
          </a:xfrm>
        </p:spPr>
        <p:txBody>
          <a:bodyPr/>
          <a:lstStyle/>
          <a:p>
            <a:r>
              <a:rPr lang="en-US" altLang="zh-TW" smtClean="0">
                <a:ea typeface="新細明體" panose="02020500000000000000" pitchFamily="18" charset="-120"/>
              </a:rPr>
              <a:t>Computer Hardware</a:t>
            </a:r>
          </a:p>
        </p:txBody>
      </p:sp>
      <p:sp>
        <p:nvSpPr>
          <p:cNvPr id="66563" name="Rectangle 2"/>
          <p:cNvSpPr>
            <a:spLocks noGrp="1" noChangeArrowheads="1"/>
          </p:cNvSpPr>
          <p:nvPr>
            <p:ph idx="1"/>
          </p:nvPr>
        </p:nvSpPr>
        <p:spPr>
          <a:xfrm>
            <a:off x="533400" y="1676400"/>
            <a:ext cx="8077200" cy="990600"/>
          </a:xfrm>
        </p:spPr>
        <p:txBody>
          <a:bodyPr/>
          <a:lstStyle/>
          <a:p>
            <a:r>
              <a:rPr lang="en-US" altLang="zh-TW" b="1" smtClean="0">
                <a:ea typeface="新細明體" panose="02020500000000000000" pitchFamily="18" charset="-120"/>
              </a:rPr>
              <a:t>Computer hardware: </a:t>
            </a:r>
            <a:r>
              <a:rPr lang="en-US" altLang="zh-TW" smtClean="0">
                <a:ea typeface="新細明體" panose="02020500000000000000" pitchFamily="18" charset="-120"/>
              </a:rPr>
              <a:t>Components that support the capabilities of the computer</a:t>
            </a:r>
          </a:p>
        </p:txBody>
      </p:sp>
      <p:sp>
        <p:nvSpPr>
          <p:cNvPr id="66564" name="Text Box 4"/>
          <p:cNvSpPr txBox="1">
            <a:spLocks noChangeArrowheads="1"/>
          </p:cNvSpPr>
          <p:nvPr/>
        </p:nvSpPr>
        <p:spPr bwMode="auto">
          <a:xfrm>
            <a:off x="1143000" y="3124200"/>
            <a:ext cx="2819400" cy="92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spcBef>
                <a:spcPct val="20000"/>
              </a:spcBef>
              <a:buClr>
                <a:srgbClr val="05310F"/>
              </a:buClr>
              <a:buSzPct val="60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Arial" panose="020B0604020202020204" pitchFamily="34" charset="0"/>
              </a:defRPr>
            </a:lvl1pPr>
            <a:lvl2pPr marL="742950" indent="-285750">
              <a:spcBef>
                <a:spcPct val="20000"/>
              </a:spcBef>
              <a:buClr>
                <a:srgbClr val="028DA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Arial" panose="020B0604020202020204" pitchFamily="34" charset="0"/>
              </a:defRPr>
            </a:lvl2pPr>
            <a:lvl3pPr marL="1143000" indent="-228600">
              <a:spcBef>
                <a:spcPct val="20000"/>
              </a:spcBef>
              <a:buClr>
                <a:srgbClr val="05310F"/>
              </a:buClr>
              <a:buSzPct val="50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marL="1600200" indent="-228600">
              <a:spcBef>
                <a:spcPct val="20000"/>
              </a:spcBef>
              <a:buClr>
                <a:srgbClr val="028DA0"/>
              </a:buClr>
              <a:buSzPct val="55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defRPr>
            </a:lvl4pPr>
            <a:lvl5pPr marL="2057400" indent="-228600">
              <a:spcBef>
                <a:spcPct val="20000"/>
              </a:spcBef>
              <a:buClr>
                <a:srgbClr val="05310F"/>
              </a:buClr>
              <a:buSzPct val="50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5310F"/>
              </a:buClr>
              <a:buSzPct val="50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5310F"/>
              </a:buClr>
              <a:buSzPct val="50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5310F"/>
              </a:buClr>
              <a:buSzPct val="50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5310F"/>
              </a:buClr>
              <a:buSzPct val="50000"/>
              <a:buFont typeface="Wingdings" panose="05000000000000000000"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defRPr>
            </a:lvl9pPr>
          </a:lstStyle>
          <a:p>
            <a:pPr>
              <a:spcBef>
                <a:spcPct val="0"/>
              </a:spcBef>
              <a:buClr>
                <a:srgbClr val="222222"/>
              </a:buClr>
              <a:buSzTx/>
              <a:buFont typeface="Arial" panose="020B0604020202020204" pitchFamily="34" charset="0"/>
              <a:buNone/>
            </a:pPr>
            <a:r>
              <a:rPr lang="en-US" altLang="zh-TW" sz="1800" b="1">
                <a:solidFill>
                  <a:srgbClr val="222222"/>
                </a:solidFill>
                <a:ea typeface="新細明體" panose="02020500000000000000" pitchFamily="18" charset="-120"/>
              </a:rPr>
              <a:t>Figure</a:t>
            </a:r>
            <a:r>
              <a:rPr lang="en-US" altLang="zh-TW" sz="1800">
                <a:solidFill>
                  <a:srgbClr val="222222"/>
                </a:solidFill>
                <a:ea typeface="新細明體" panose="02020500000000000000" pitchFamily="18" charset="-120"/>
              </a:rPr>
              <a:t> </a:t>
            </a:r>
            <a:r>
              <a:rPr lang="en-US" altLang="zh-TW" sz="1800" b="1">
                <a:solidFill>
                  <a:srgbClr val="222222"/>
                </a:solidFill>
                <a:ea typeface="新細明體" panose="02020500000000000000" pitchFamily="18" charset="-120"/>
              </a:rPr>
              <a:t>1.15</a:t>
            </a:r>
            <a:r>
              <a:rPr lang="en-US" altLang="zh-TW" sz="1800">
                <a:solidFill>
                  <a:srgbClr val="222222"/>
                </a:solidFill>
                <a:ea typeface="新細明體" panose="02020500000000000000" pitchFamily="18" charset="-120"/>
              </a:rPr>
              <a:t>  Basic hardware units of a computer</a:t>
            </a:r>
          </a:p>
        </p:txBody>
      </p:sp>
      <p:sp>
        <p:nvSpPr>
          <p:cNvPr id="66565" name="Slide Number Placeholder 7"/>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5310F"/>
              </a:buClr>
              <a:buSzPct val="6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rgbClr val="028DA0"/>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rgbClr val="05310F"/>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rgbClr val="028DA0"/>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rgbClr val="05310F"/>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fld id="{54FB9675-A0F6-4F25-8C67-885999C57979}" type="slidenum">
              <a:rPr lang="en-US" altLang="zh-TW" sz="1400" smtClean="0">
                <a:solidFill>
                  <a:srgbClr val="000000"/>
                </a:solidFill>
                <a:ea typeface="新細明體" panose="02020500000000000000" pitchFamily="18" charset="-120"/>
              </a:rPr>
              <a:pPr>
                <a:spcBef>
                  <a:spcPct val="0"/>
                </a:spcBef>
                <a:buClrTx/>
                <a:buSzTx/>
                <a:buFontTx/>
                <a:buNone/>
              </a:pPr>
              <a:t>19</a:t>
            </a:fld>
            <a:endParaRPr lang="en-US" altLang="zh-TW" sz="1400" smtClean="0">
              <a:solidFill>
                <a:srgbClr val="000000"/>
              </a:solidFill>
              <a:ea typeface="新細明體" panose="02020500000000000000" pitchFamily="18" charset="-120"/>
            </a:endParaRPr>
          </a:p>
        </p:txBody>
      </p:sp>
      <p:pic>
        <p:nvPicPr>
          <p:cNvPr id="6656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2590800"/>
            <a:ext cx="4519613" cy="361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7" name="Rectangle 6"/>
          <p:cNvSpPr>
            <a:spLocks noChangeArrowheads="1"/>
          </p:cNvSpPr>
          <p:nvPr/>
        </p:nvSpPr>
        <p:spPr bwMode="auto">
          <a:xfrm>
            <a:off x="0" y="6519863"/>
            <a:ext cx="80772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rgbClr val="05310F"/>
              </a:buClr>
              <a:buSzPct val="6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rgbClr val="028DA0"/>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rgbClr val="05310F"/>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rgbClr val="028DA0"/>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rgbClr val="05310F"/>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TW" sz="800">
                <a:ea typeface="新細明體" panose="02020500000000000000" pitchFamily="18" charset="-120"/>
                <a:cs typeface="Times New Roman" panose="02020603050405020304" pitchFamily="18" charset="0"/>
              </a:rPr>
              <a:t>© 2013 Cengage Learning. All Rights Reserved. This edition is intended for use outside of the U.S. only, with content that may be different from the U.S. Edition. May not be scanned, copied, duplicated, or posted to a publicly accessible website, in whole or in part.</a:t>
            </a:r>
            <a:endParaRPr lang="en-US" altLang="zh-TW" sz="2400">
              <a:ea typeface="新細明體" panose="02020500000000000000" pitchFamily="18" charset="-120"/>
              <a:cs typeface="Times New Roman" panose="02020603050405020304" pitchFamily="18"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標題 1"/>
          <p:cNvSpPr>
            <a:spLocks noGrp="1"/>
          </p:cNvSpPr>
          <p:nvPr>
            <p:ph type="title"/>
          </p:nvPr>
        </p:nvSpPr>
        <p:spPr/>
        <p:txBody>
          <a:bodyPr/>
          <a:lstStyle/>
          <a:p>
            <a:pPr algn="ctr"/>
            <a:r>
              <a:rPr lang="en-US" altLang="zh-TW" dirty="0" smtClean="0">
                <a:ea typeface="新細明體" panose="02020500000000000000" pitchFamily="18" charset="-120"/>
              </a:rPr>
              <a:t>Some CFD cases in my Lab.</a:t>
            </a:r>
            <a:endParaRPr lang="zh-TW" altLang="en-US" dirty="0" smtClean="0">
              <a:ea typeface="新細明體" panose="02020500000000000000" pitchFamily="18" charset="-120"/>
            </a:endParaRPr>
          </a:p>
        </p:txBody>
      </p:sp>
      <p:pic>
        <p:nvPicPr>
          <p:cNvPr id="46083" name="圖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33525" y="1319213"/>
            <a:ext cx="6076950"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Computer Memory</a:t>
            </a:r>
          </a:p>
        </p:txBody>
      </p:sp>
      <p:sp>
        <p:nvSpPr>
          <p:cNvPr id="68611" name="Rectangle 3"/>
          <p:cNvSpPr>
            <a:spLocks noGrp="1" noChangeArrowheads="1"/>
          </p:cNvSpPr>
          <p:nvPr>
            <p:ph idx="1"/>
          </p:nvPr>
        </p:nvSpPr>
        <p:spPr/>
        <p:txBody>
          <a:bodyPr/>
          <a:lstStyle/>
          <a:p>
            <a:pPr eaLnBrk="1" hangingPunct="1">
              <a:lnSpc>
                <a:spcPct val="90000"/>
              </a:lnSpc>
            </a:pPr>
            <a:r>
              <a:rPr lang="en-US" altLang="zh-TW" smtClean="0">
                <a:ea typeface="新細明體" panose="02020500000000000000" pitchFamily="18" charset="-120"/>
              </a:rPr>
              <a:t>Main Memory</a:t>
            </a:r>
          </a:p>
          <a:p>
            <a:pPr lvl="1" eaLnBrk="1" hangingPunct="1">
              <a:lnSpc>
                <a:spcPct val="90000"/>
              </a:lnSpc>
            </a:pPr>
            <a:r>
              <a:rPr lang="en-US" altLang="zh-TW" smtClean="0">
                <a:ea typeface="新細明體" panose="02020500000000000000" pitchFamily="18" charset="-120"/>
              </a:rPr>
              <a:t>Long list of memory locations</a:t>
            </a:r>
          </a:p>
          <a:p>
            <a:pPr lvl="2" eaLnBrk="1" hangingPunct="1">
              <a:lnSpc>
                <a:spcPct val="90000"/>
              </a:lnSpc>
            </a:pPr>
            <a:r>
              <a:rPr lang="en-US" altLang="zh-TW" smtClean="0">
                <a:ea typeface="新細明體" panose="02020500000000000000" pitchFamily="18" charset="-120"/>
              </a:rPr>
              <a:t>Each contains zeros and ones</a:t>
            </a:r>
          </a:p>
          <a:p>
            <a:pPr lvl="2" eaLnBrk="1" hangingPunct="1">
              <a:lnSpc>
                <a:spcPct val="90000"/>
              </a:lnSpc>
            </a:pPr>
            <a:r>
              <a:rPr lang="en-US" altLang="zh-TW" smtClean="0">
                <a:ea typeface="新細明體" panose="02020500000000000000" pitchFamily="18" charset="-120"/>
              </a:rPr>
              <a:t>Can change during program execution</a:t>
            </a:r>
          </a:p>
          <a:p>
            <a:pPr lvl="1" eaLnBrk="1" hangingPunct="1">
              <a:lnSpc>
                <a:spcPct val="90000"/>
              </a:lnSpc>
            </a:pPr>
            <a:r>
              <a:rPr lang="en-US" altLang="zh-TW" smtClean="0">
                <a:ea typeface="新細明體" panose="02020500000000000000" pitchFamily="18" charset="-120"/>
              </a:rPr>
              <a:t>Binary Digit or Bit</a:t>
            </a:r>
          </a:p>
          <a:p>
            <a:pPr lvl="2" eaLnBrk="1" hangingPunct="1">
              <a:lnSpc>
                <a:spcPct val="90000"/>
              </a:lnSpc>
            </a:pPr>
            <a:r>
              <a:rPr lang="en-US" altLang="zh-TW" smtClean="0">
                <a:ea typeface="新細明體" panose="02020500000000000000" pitchFamily="18" charset="-120"/>
              </a:rPr>
              <a:t>A digit that can only be zero or one</a:t>
            </a:r>
          </a:p>
          <a:p>
            <a:pPr lvl="1" eaLnBrk="1" hangingPunct="1">
              <a:lnSpc>
                <a:spcPct val="90000"/>
              </a:lnSpc>
            </a:pPr>
            <a:r>
              <a:rPr lang="en-US" altLang="zh-TW" smtClean="0">
                <a:ea typeface="新細明體" panose="02020500000000000000" pitchFamily="18" charset="-120"/>
              </a:rPr>
              <a:t>Byte</a:t>
            </a:r>
          </a:p>
          <a:p>
            <a:pPr lvl="2" eaLnBrk="1" hangingPunct="1">
              <a:lnSpc>
                <a:spcPct val="90000"/>
              </a:lnSpc>
            </a:pPr>
            <a:r>
              <a:rPr lang="en-US" altLang="zh-TW" smtClean="0">
                <a:ea typeface="新細明體" panose="02020500000000000000" pitchFamily="18" charset="-120"/>
              </a:rPr>
              <a:t>Each memory location has eight bits</a:t>
            </a:r>
          </a:p>
          <a:p>
            <a:pPr lvl="1" eaLnBrk="1" hangingPunct="1">
              <a:lnSpc>
                <a:spcPct val="90000"/>
              </a:lnSpc>
            </a:pPr>
            <a:r>
              <a:rPr lang="en-US" altLang="zh-TW" smtClean="0">
                <a:ea typeface="新細明體" panose="02020500000000000000" pitchFamily="18" charset="-120"/>
              </a:rPr>
              <a:t>Address </a:t>
            </a:r>
          </a:p>
          <a:p>
            <a:pPr lvl="2" eaLnBrk="1" hangingPunct="1">
              <a:lnSpc>
                <a:spcPct val="90000"/>
              </a:lnSpc>
            </a:pPr>
            <a:r>
              <a:rPr lang="en-US" altLang="zh-TW" smtClean="0">
                <a:ea typeface="新細明體" panose="02020500000000000000" pitchFamily="18" charset="-120"/>
              </a:rPr>
              <a:t>Number that identifies a memory location</a:t>
            </a:r>
          </a:p>
        </p:txBody>
      </p:sp>
    </p:spTree>
  </p:cSld>
  <p:clrMapOvr>
    <a:masterClrMapping/>
  </p:clrMapOvr>
  <p:transition spd="med">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投影片編號版面配置區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tx1"/>
                </a:solidFill>
                <a:latin typeface="Arial" pitchFamily="34" charset="0"/>
                <a:ea typeface="標楷體" pitchFamily="65" charset="-120"/>
              </a:defRPr>
            </a:lvl1pPr>
            <a:lvl2pPr marL="742950" indent="-285750" eaLnBrk="0" hangingPunct="0">
              <a:defRPr kumimoji="1" sz="1600">
                <a:solidFill>
                  <a:schemeClr val="tx1"/>
                </a:solidFill>
                <a:latin typeface="Arial" pitchFamily="34" charset="0"/>
                <a:ea typeface="標楷體" pitchFamily="65" charset="-120"/>
              </a:defRPr>
            </a:lvl2pPr>
            <a:lvl3pPr marL="1143000" indent="-228600" eaLnBrk="0" hangingPunct="0">
              <a:defRPr kumimoji="1" sz="1600">
                <a:solidFill>
                  <a:schemeClr val="tx1"/>
                </a:solidFill>
                <a:latin typeface="Arial" pitchFamily="34" charset="0"/>
                <a:ea typeface="標楷體" pitchFamily="65" charset="-120"/>
              </a:defRPr>
            </a:lvl3pPr>
            <a:lvl4pPr marL="1600200" indent="-228600" eaLnBrk="0" hangingPunct="0">
              <a:defRPr kumimoji="1" sz="1600">
                <a:solidFill>
                  <a:schemeClr val="tx1"/>
                </a:solidFill>
                <a:latin typeface="Arial" pitchFamily="34" charset="0"/>
                <a:ea typeface="標楷體" pitchFamily="65" charset="-120"/>
              </a:defRPr>
            </a:lvl4pPr>
            <a:lvl5pPr marL="2057400" indent="-228600" eaLnBrk="0" hangingPunct="0">
              <a:defRPr kumimoji="1" sz="1600">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sz="1600">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sz="1600">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sz="1600">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sz="1600">
                <a:solidFill>
                  <a:schemeClr val="tx1"/>
                </a:solidFill>
                <a:latin typeface="Arial" pitchFamily="34" charset="0"/>
                <a:ea typeface="標楷體" pitchFamily="65" charset="-120"/>
              </a:defRPr>
            </a:lvl9pPr>
          </a:lstStyle>
          <a:p>
            <a:pPr eaLnBrk="1" hangingPunct="1"/>
            <a:fld id="{E1BB2345-5A9E-4B5E-8F7A-CB2AE3C1347F}" type="slidenum">
              <a:rPr lang="zh-TW" altLang="en-US" sz="1400" smtClean="0">
                <a:solidFill>
                  <a:srgbClr val="000000"/>
                </a:solidFill>
                <a:latin typeface="Times New Roman" pitchFamily="18" charset="0"/>
                <a:ea typeface="新細明體" pitchFamily="18" charset="-120"/>
              </a:rPr>
              <a:pPr eaLnBrk="1" hangingPunct="1"/>
              <a:t>21</a:t>
            </a:fld>
            <a:endParaRPr lang="en-US" altLang="zh-TW" sz="1400" smtClean="0">
              <a:solidFill>
                <a:srgbClr val="000000"/>
              </a:solidFill>
              <a:latin typeface="Times New Roman" pitchFamily="18" charset="0"/>
              <a:ea typeface="新細明體" pitchFamily="18" charset="-120"/>
            </a:endParaRPr>
          </a:p>
        </p:txBody>
      </p:sp>
      <p:sp>
        <p:nvSpPr>
          <p:cNvPr id="46083" name="Rectangle 3"/>
          <p:cNvSpPr>
            <a:spLocks noGrp="1" noChangeArrowheads="1"/>
          </p:cNvSpPr>
          <p:nvPr>
            <p:ph type="body" idx="1"/>
          </p:nvPr>
        </p:nvSpPr>
        <p:spPr>
          <a:xfrm>
            <a:off x="228600" y="1600200"/>
            <a:ext cx="8686800" cy="1219200"/>
          </a:xfrm>
        </p:spPr>
        <p:txBody>
          <a:bodyPr/>
          <a:lstStyle/>
          <a:p>
            <a:pPr eaLnBrk="1" hangingPunct="1">
              <a:lnSpc>
                <a:spcPct val="90000"/>
              </a:lnSpc>
            </a:pPr>
            <a:r>
              <a:rPr lang="zh-TW" altLang="en-US" sz="2000" smtClean="0"/>
              <a:t>自從真空管電腦出現後，電腦的組織元件不斷推陳出新，歷經真空管、電晶體、積體電路、超大型機體電路等四個階段，分別被稱之為第一代、第二代、第三代、第四代電腦。其特色如下表格：</a:t>
            </a:r>
          </a:p>
        </p:txBody>
      </p:sp>
      <p:sp>
        <p:nvSpPr>
          <p:cNvPr id="46084" name="Rectangle 4"/>
          <p:cNvSpPr>
            <a:spLocks noGrp="1" noChangeArrowheads="1"/>
          </p:cNvSpPr>
          <p:nvPr>
            <p:ph type="title"/>
          </p:nvPr>
        </p:nvSpPr>
        <p:spPr>
          <a:xfrm>
            <a:off x="762000" y="304800"/>
            <a:ext cx="7696200" cy="838200"/>
          </a:xfrm>
          <a:noFill/>
        </p:spPr>
        <p:txBody>
          <a:bodyPr/>
          <a:lstStyle/>
          <a:p>
            <a:pPr algn="ctr" eaLnBrk="1" hangingPunct="1"/>
            <a:r>
              <a:rPr lang="zh-TW" altLang="en-US" dirty="0" smtClean="0"/>
              <a:t>	電腦的</a:t>
            </a:r>
            <a:r>
              <a:rPr lang="zh-TW" altLang="en-US" dirty="0" smtClean="0"/>
              <a:t>演進</a:t>
            </a:r>
            <a:endParaRPr lang="zh-TW" altLang="en-US" dirty="0" smtClean="0"/>
          </a:p>
        </p:txBody>
      </p:sp>
      <p:graphicFrame>
        <p:nvGraphicFramePr>
          <p:cNvPr id="688329" name="Group 201"/>
          <p:cNvGraphicFramePr>
            <a:graphicFrameLocks noGrp="1"/>
          </p:cNvGraphicFramePr>
          <p:nvPr/>
        </p:nvGraphicFramePr>
        <p:xfrm>
          <a:off x="457200" y="2636838"/>
          <a:ext cx="8382000" cy="3989536"/>
        </p:xfrm>
        <a:graphic>
          <a:graphicData uri="http://schemas.openxmlformats.org/drawingml/2006/table">
            <a:tbl>
              <a:tblPr/>
              <a:tblGrid>
                <a:gridCol w="1447800"/>
                <a:gridCol w="1676400"/>
                <a:gridCol w="1711325"/>
                <a:gridCol w="1870075"/>
                <a:gridCol w="1676400"/>
              </a:tblGrid>
              <a:tr h="30476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TW" altLang="en-US" sz="1400" b="0" i="0" u="none" strike="noStrike" cap="none" normalizeH="0" baseline="0" smtClean="0">
                        <a:ln>
                          <a:noFill/>
                        </a:ln>
                        <a:solidFill>
                          <a:schemeClr val="tx1"/>
                        </a:solidFill>
                        <a:effectLst/>
                        <a:latin typeface="Times New Roman" pitchFamily="18" charset="0"/>
                        <a:ea typeface="標楷體" pitchFamily="65" charset="-120"/>
                      </a:endParaRPr>
                    </a:p>
                  </a:txBody>
                  <a:tcPr marT="45709" marB="45709"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Arial" pitchFamily="34" charset="0"/>
                          <a:ea typeface="標楷體" pitchFamily="65" charset="-120"/>
                        </a:rPr>
                        <a:t>第一代</a:t>
                      </a:r>
                    </a:p>
                  </a:txBody>
                  <a:tcPr marT="45709" marB="4570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Arial" pitchFamily="34" charset="0"/>
                          <a:ea typeface="標楷體" pitchFamily="65" charset="-120"/>
                        </a:rPr>
                        <a:t>第二代</a:t>
                      </a:r>
                    </a:p>
                  </a:txBody>
                  <a:tcPr marT="45709" marB="4570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Arial" pitchFamily="34" charset="0"/>
                          <a:ea typeface="標楷體" pitchFamily="65" charset="-120"/>
                        </a:rPr>
                        <a:t>第三代</a:t>
                      </a:r>
                    </a:p>
                  </a:txBody>
                  <a:tcPr marT="45709" marB="4570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Arial" pitchFamily="34" charset="0"/>
                          <a:ea typeface="標楷體" pitchFamily="65" charset="-120"/>
                        </a:rPr>
                        <a:t>第四代</a:t>
                      </a:r>
                    </a:p>
                  </a:txBody>
                  <a:tcPr marT="45709" marB="45709"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30692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Arial" pitchFamily="34" charset="0"/>
                          <a:ea typeface="標楷體" pitchFamily="65" charset="-120"/>
                        </a:rPr>
                        <a:t>元件</a:t>
                      </a:r>
                    </a:p>
                  </a:txBody>
                  <a:tcPr marL="90000" marR="90000" marT="46789" marB="46789"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Arial" pitchFamily="34" charset="0"/>
                          <a:ea typeface="標楷體" pitchFamily="65" charset="-120"/>
                        </a:rPr>
                        <a:t>真 空 管</a:t>
                      </a:r>
                    </a:p>
                  </a:txBody>
                  <a:tcPr marL="90000" marR="90000" marT="46789" marB="4678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Arial" pitchFamily="34" charset="0"/>
                          <a:ea typeface="標楷體" pitchFamily="65" charset="-120"/>
                        </a:rPr>
                        <a:t>電 晶 體</a:t>
                      </a:r>
                    </a:p>
                  </a:txBody>
                  <a:tcPr marL="90000" marR="90000" marT="46789" marB="4678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Arial" pitchFamily="34" charset="0"/>
                          <a:ea typeface="標楷體" pitchFamily="65" charset="-120"/>
                        </a:rPr>
                        <a:t>積體電路</a:t>
                      </a:r>
                    </a:p>
                  </a:txBody>
                  <a:tcPr marL="90000" marR="90000" marT="46789" marB="4678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Arial" pitchFamily="34" charset="0"/>
                          <a:ea typeface="標楷體" pitchFamily="65" charset="-120"/>
                        </a:rPr>
                        <a:t>超大型積體電路</a:t>
                      </a:r>
                    </a:p>
                  </a:txBody>
                  <a:tcPr marL="90000" marR="90000" marT="46789" marB="46789"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30692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Arial" pitchFamily="34" charset="0"/>
                          <a:ea typeface="標楷體" pitchFamily="65" charset="-120"/>
                        </a:rPr>
                        <a:t>時期</a:t>
                      </a:r>
                    </a:p>
                  </a:txBody>
                  <a:tcPr marL="90000" marR="90000" marT="46789" marB="46789"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400" b="0" i="0" u="none" strike="noStrike" cap="none" normalizeH="0" baseline="0" smtClean="0">
                          <a:ln>
                            <a:noFill/>
                          </a:ln>
                          <a:solidFill>
                            <a:schemeClr val="tx1"/>
                          </a:solidFill>
                          <a:effectLst/>
                          <a:latin typeface="Arial" pitchFamily="34" charset="0"/>
                          <a:ea typeface="標楷體" pitchFamily="65" charset="-120"/>
                        </a:rPr>
                        <a:t>1942~1958</a:t>
                      </a:r>
                      <a:endParaRPr kumimoji="1" lang="zh-TW" altLang="en-US" sz="1400" b="0" i="0" u="none" strike="noStrike" cap="none" normalizeH="0" baseline="0" smtClean="0">
                        <a:ln>
                          <a:noFill/>
                        </a:ln>
                        <a:solidFill>
                          <a:schemeClr val="tx1"/>
                        </a:solidFill>
                        <a:effectLst/>
                        <a:latin typeface="Arial" pitchFamily="34" charset="0"/>
                        <a:ea typeface="標楷體" pitchFamily="65" charset="-120"/>
                      </a:endParaRPr>
                    </a:p>
                  </a:txBody>
                  <a:tcPr marL="90000" marR="90000" marT="46789" marB="4678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400" b="0" i="0" u="none" strike="noStrike" cap="none" normalizeH="0" baseline="0" smtClean="0">
                          <a:ln>
                            <a:noFill/>
                          </a:ln>
                          <a:solidFill>
                            <a:schemeClr val="tx1"/>
                          </a:solidFill>
                          <a:effectLst/>
                          <a:latin typeface="Arial" pitchFamily="34" charset="0"/>
                          <a:ea typeface="標楷體" pitchFamily="65" charset="-120"/>
                        </a:rPr>
                        <a:t>1959~1963</a:t>
                      </a:r>
                      <a:endParaRPr kumimoji="1" lang="zh-TW" altLang="en-US" sz="1400" b="0" i="0" u="none" strike="noStrike" cap="none" normalizeH="0" baseline="0" smtClean="0">
                        <a:ln>
                          <a:noFill/>
                        </a:ln>
                        <a:solidFill>
                          <a:schemeClr val="tx1"/>
                        </a:solidFill>
                        <a:effectLst/>
                        <a:latin typeface="Arial" pitchFamily="34" charset="0"/>
                        <a:ea typeface="標楷體" pitchFamily="65" charset="-120"/>
                      </a:endParaRPr>
                    </a:p>
                  </a:txBody>
                  <a:tcPr marL="90000" marR="90000" marT="46789" marB="4678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400" b="0" i="0" u="none" strike="noStrike" cap="none" normalizeH="0" baseline="0" smtClean="0">
                          <a:ln>
                            <a:noFill/>
                          </a:ln>
                          <a:solidFill>
                            <a:schemeClr val="tx1"/>
                          </a:solidFill>
                          <a:effectLst/>
                          <a:latin typeface="Arial" pitchFamily="34" charset="0"/>
                          <a:ea typeface="標楷體" pitchFamily="65" charset="-120"/>
                        </a:rPr>
                        <a:t>1964~1970</a:t>
                      </a:r>
                      <a:endParaRPr kumimoji="1" lang="zh-TW" altLang="en-US" sz="1400" b="0" i="0" u="none" strike="noStrike" cap="none" normalizeH="0" baseline="0" smtClean="0">
                        <a:ln>
                          <a:noFill/>
                        </a:ln>
                        <a:solidFill>
                          <a:schemeClr val="tx1"/>
                        </a:solidFill>
                        <a:effectLst/>
                        <a:latin typeface="Arial" pitchFamily="34" charset="0"/>
                        <a:ea typeface="標楷體" pitchFamily="65" charset="-120"/>
                      </a:endParaRPr>
                    </a:p>
                  </a:txBody>
                  <a:tcPr marL="90000" marR="90000" marT="46789" marB="4678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400" b="0" i="0" u="none" strike="noStrike" cap="none" normalizeH="0" baseline="0" smtClean="0">
                          <a:ln>
                            <a:noFill/>
                          </a:ln>
                          <a:solidFill>
                            <a:schemeClr val="tx1"/>
                          </a:solidFill>
                          <a:effectLst/>
                          <a:latin typeface="Arial" pitchFamily="34" charset="0"/>
                          <a:ea typeface="標楷體" pitchFamily="65" charset="-120"/>
                        </a:rPr>
                        <a:t>1971</a:t>
                      </a:r>
                      <a:r>
                        <a:rPr kumimoji="1" lang="zh-TW" altLang="en-US" sz="1400" b="0" i="0" u="none" strike="noStrike" cap="none" normalizeH="0" baseline="0" smtClean="0">
                          <a:ln>
                            <a:noFill/>
                          </a:ln>
                          <a:solidFill>
                            <a:schemeClr val="tx1"/>
                          </a:solidFill>
                          <a:effectLst/>
                          <a:latin typeface="Arial" pitchFamily="34" charset="0"/>
                          <a:ea typeface="標楷體" pitchFamily="65" charset="-120"/>
                        </a:rPr>
                        <a:t>年</a:t>
                      </a:r>
                      <a:r>
                        <a:rPr kumimoji="1" lang="en-US" altLang="zh-TW" sz="1400" b="0" i="0" u="none" strike="noStrike" cap="none" normalizeH="0" baseline="0" smtClean="0">
                          <a:ln>
                            <a:noFill/>
                          </a:ln>
                          <a:solidFill>
                            <a:schemeClr val="tx1"/>
                          </a:solidFill>
                          <a:effectLst/>
                          <a:latin typeface="Arial" pitchFamily="34" charset="0"/>
                          <a:ea typeface="標楷體" pitchFamily="65" charset="-120"/>
                        </a:rPr>
                        <a:t>~</a:t>
                      </a:r>
                      <a:r>
                        <a:rPr kumimoji="1" lang="zh-TW" altLang="en-US" sz="1400" b="0" i="0" u="none" strike="noStrike" cap="none" normalizeH="0" baseline="0" smtClean="0">
                          <a:ln>
                            <a:noFill/>
                          </a:ln>
                          <a:solidFill>
                            <a:schemeClr val="tx1"/>
                          </a:solidFill>
                          <a:effectLst/>
                          <a:latin typeface="Arial" pitchFamily="34" charset="0"/>
                          <a:ea typeface="標楷體" pitchFamily="65" charset="-120"/>
                        </a:rPr>
                        <a:t>現今</a:t>
                      </a:r>
                    </a:p>
                  </a:txBody>
                  <a:tcPr marL="90000" marR="90000" marT="46789" marB="46789"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30692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Arial" pitchFamily="34" charset="0"/>
                          <a:ea typeface="標楷體" pitchFamily="65" charset="-120"/>
                        </a:rPr>
                        <a:t>內部作業速度</a:t>
                      </a:r>
                    </a:p>
                  </a:txBody>
                  <a:tcPr marL="90000" marR="90000" marT="46789" marB="46789"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Arial" pitchFamily="34" charset="0"/>
                          <a:ea typeface="標楷體" pitchFamily="65" charset="-120"/>
                        </a:rPr>
                        <a:t>10</a:t>
                      </a:r>
                      <a:r>
                        <a:rPr kumimoji="1" lang="zh-TW" altLang="en-US" sz="1400" b="0" i="0" u="none" strike="noStrike" cap="none" normalizeH="0" baseline="30000" smtClean="0">
                          <a:ln>
                            <a:noFill/>
                          </a:ln>
                          <a:solidFill>
                            <a:schemeClr val="tx1"/>
                          </a:solidFill>
                          <a:effectLst/>
                          <a:latin typeface="Arial" pitchFamily="34" charset="0"/>
                          <a:ea typeface="標楷體" pitchFamily="65" charset="-120"/>
                        </a:rPr>
                        <a:t>-3</a:t>
                      </a:r>
                      <a:r>
                        <a:rPr kumimoji="1" lang="zh-TW" altLang="en-US" sz="1400" b="0" i="0" u="none" strike="noStrike" cap="none" normalizeH="0" baseline="0" smtClean="0">
                          <a:ln>
                            <a:noFill/>
                          </a:ln>
                          <a:solidFill>
                            <a:schemeClr val="tx1"/>
                          </a:solidFill>
                          <a:effectLst/>
                          <a:latin typeface="Arial" pitchFamily="34" charset="0"/>
                          <a:ea typeface="標楷體" pitchFamily="65" charset="-120"/>
                        </a:rPr>
                        <a:t> 秒</a:t>
                      </a:r>
                    </a:p>
                  </a:txBody>
                  <a:tcPr marL="90000" marR="90000" marT="46789" marB="4678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Arial" pitchFamily="34" charset="0"/>
                          <a:ea typeface="標楷體" pitchFamily="65" charset="-120"/>
                        </a:rPr>
                        <a:t>10</a:t>
                      </a:r>
                      <a:r>
                        <a:rPr kumimoji="1" lang="zh-TW" altLang="en-US" sz="1400" b="0" i="0" u="none" strike="noStrike" cap="none" normalizeH="0" baseline="30000" smtClean="0">
                          <a:ln>
                            <a:noFill/>
                          </a:ln>
                          <a:solidFill>
                            <a:schemeClr val="tx1"/>
                          </a:solidFill>
                          <a:effectLst/>
                          <a:latin typeface="Arial" pitchFamily="34" charset="0"/>
                          <a:ea typeface="標楷體" pitchFamily="65" charset="-120"/>
                        </a:rPr>
                        <a:t>-6</a:t>
                      </a:r>
                      <a:r>
                        <a:rPr kumimoji="1" lang="zh-TW" altLang="en-US" sz="1400" b="0" i="0" u="none" strike="noStrike" cap="none" normalizeH="0" baseline="0" smtClean="0">
                          <a:ln>
                            <a:noFill/>
                          </a:ln>
                          <a:solidFill>
                            <a:schemeClr val="tx1"/>
                          </a:solidFill>
                          <a:effectLst/>
                          <a:latin typeface="Arial" pitchFamily="34" charset="0"/>
                          <a:ea typeface="標楷體" pitchFamily="65" charset="-120"/>
                        </a:rPr>
                        <a:t>秒</a:t>
                      </a:r>
                    </a:p>
                  </a:txBody>
                  <a:tcPr marL="90000" marR="90000" marT="46789" marB="4678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Arial" pitchFamily="34" charset="0"/>
                          <a:ea typeface="標楷體" pitchFamily="65" charset="-120"/>
                        </a:rPr>
                        <a:t>10</a:t>
                      </a:r>
                      <a:r>
                        <a:rPr kumimoji="1" lang="zh-TW" altLang="en-US" sz="1400" b="0" i="0" u="none" strike="noStrike" cap="none" normalizeH="0" baseline="30000" smtClean="0">
                          <a:ln>
                            <a:noFill/>
                          </a:ln>
                          <a:solidFill>
                            <a:schemeClr val="tx1"/>
                          </a:solidFill>
                          <a:effectLst/>
                          <a:latin typeface="Arial" pitchFamily="34" charset="0"/>
                          <a:ea typeface="標楷體" pitchFamily="65" charset="-120"/>
                        </a:rPr>
                        <a:t>-9</a:t>
                      </a:r>
                      <a:r>
                        <a:rPr kumimoji="1" lang="zh-TW" altLang="en-US" sz="1400" b="0" i="0" u="none" strike="noStrike" cap="none" normalizeH="0" baseline="0" smtClean="0">
                          <a:ln>
                            <a:noFill/>
                          </a:ln>
                          <a:solidFill>
                            <a:schemeClr val="tx1"/>
                          </a:solidFill>
                          <a:effectLst/>
                          <a:latin typeface="Arial" pitchFamily="34" charset="0"/>
                          <a:ea typeface="標楷體" pitchFamily="65" charset="-120"/>
                        </a:rPr>
                        <a:t> 秒</a:t>
                      </a:r>
                    </a:p>
                  </a:txBody>
                  <a:tcPr marL="90000" marR="90000" marT="46789" marB="4678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Arial" pitchFamily="34" charset="0"/>
                          <a:ea typeface="標楷體" pitchFamily="65" charset="-120"/>
                        </a:rPr>
                        <a:t>10</a:t>
                      </a:r>
                      <a:r>
                        <a:rPr kumimoji="1" lang="zh-TW" altLang="en-US" sz="1400" b="0" i="0" u="none" strike="noStrike" cap="none" normalizeH="0" baseline="30000" smtClean="0">
                          <a:ln>
                            <a:noFill/>
                          </a:ln>
                          <a:solidFill>
                            <a:schemeClr val="tx1"/>
                          </a:solidFill>
                          <a:effectLst/>
                          <a:latin typeface="Arial" pitchFamily="34" charset="0"/>
                          <a:ea typeface="標楷體" pitchFamily="65" charset="-120"/>
                        </a:rPr>
                        <a:t>-9</a:t>
                      </a:r>
                      <a:r>
                        <a:rPr kumimoji="1" lang="zh-TW" altLang="en-US" sz="1400" b="0" i="0" u="none" strike="noStrike" cap="none" normalizeH="0" baseline="0" smtClean="0">
                          <a:ln>
                            <a:noFill/>
                          </a:ln>
                          <a:solidFill>
                            <a:schemeClr val="tx1"/>
                          </a:solidFill>
                          <a:effectLst/>
                          <a:latin typeface="Arial" pitchFamily="34" charset="0"/>
                          <a:ea typeface="標楷體" pitchFamily="65" charset="-120"/>
                        </a:rPr>
                        <a:t>~</a:t>
                      </a:r>
                      <a:r>
                        <a:rPr kumimoji="1" lang="zh-TW" altLang="en-US" sz="1400" b="0" i="0" u="none" strike="noStrike" cap="none" normalizeH="0" baseline="30000" smtClean="0">
                          <a:ln>
                            <a:noFill/>
                          </a:ln>
                          <a:solidFill>
                            <a:schemeClr val="tx1"/>
                          </a:solidFill>
                          <a:effectLst/>
                          <a:latin typeface="Arial" pitchFamily="34" charset="0"/>
                          <a:ea typeface="標楷體" pitchFamily="65" charset="-120"/>
                        </a:rPr>
                        <a:t>-13</a:t>
                      </a:r>
                      <a:r>
                        <a:rPr kumimoji="1" lang="zh-TW" altLang="en-US" sz="1400" b="0" i="0" u="none" strike="noStrike" cap="none" normalizeH="0" baseline="0" smtClean="0">
                          <a:ln>
                            <a:noFill/>
                          </a:ln>
                          <a:solidFill>
                            <a:schemeClr val="tx1"/>
                          </a:solidFill>
                          <a:effectLst/>
                          <a:latin typeface="Arial" pitchFamily="34" charset="0"/>
                          <a:ea typeface="標楷體" pitchFamily="65" charset="-120"/>
                        </a:rPr>
                        <a:t> 秒</a:t>
                      </a:r>
                    </a:p>
                  </a:txBody>
                  <a:tcPr marL="90000" marR="90000" marT="46789" marB="46789"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81896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Arial" pitchFamily="34" charset="0"/>
                          <a:ea typeface="標楷體" pitchFamily="65" charset="-120"/>
                        </a:rPr>
                        <a:t>輸入裝置</a:t>
                      </a:r>
                    </a:p>
                  </a:txBody>
                  <a:tcPr marL="90000" marR="90000" marT="46789" marB="46789"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Arial" pitchFamily="34" charset="0"/>
                          <a:ea typeface="標楷體" pitchFamily="65" charset="-120"/>
                        </a:rPr>
                        <a:t>打孔卡紙</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Arial" pitchFamily="34" charset="0"/>
                          <a:ea typeface="標楷體" pitchFamily="65" charset="-120"/>
                        </a:rPr>
                        <a:t>紙條裝置</a:t>
                      </a:r>
                    </a:p>
                  </a:txBody>
                  <a:tcPr marL="90000" marR="90000" marT="46789" marB="4678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Arial" pitchFamily="34" charset="0"/>
                          <a:ea typeface="標楷體" pitchFamily="65" charset="-120"/>
                        </a:rPr>
                        <a:t>打孔卡紙</a:t>
                      </a:r>
                    </a:p>
                  </a:txBody>
                  <a:tcPr marL="90000" marR="90000" marT="46789" marB="4678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Arial" pitchFamily="34" charset="0"/>
                          <a:ea typeface="標楷體" pitchFamily="65" charset="-120"/>
                        </a:rPr>
                        <a:t>按鍵</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Arial" pitchFamily="34" charset="0"/>
                          <a:ea typeface="標楷體" pitchFamily="65" charset="-120"/>
                        </a:rPr>
                        <a:t>磁碟</a:t>
                      </a:r>
                    </a:p>
                  </a:txBody>
                  <a:tcPr marL="90000" marR="90000" marT="46789" marB="4678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Arial" pitchFamily="34" charset="0"/>
                          <a:ea typeface="標楷體" pitchFamily="65" charset="-120"/>
                        </a:rPr>
                        <a:t>鍵盤輸入</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Arial" pitchFamily="34" charset="0"/>
                          <a:ea typeface="標楷體" pitchFamily="65" charset="-120"/>
                        </a:rPr>
                        <a:t>指標裝置</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Arial" pitchFamily="34" charset="0"/>
                          <a:ea typeface="標楷體" pitchFamily="65" charset="-120"/>
                        </a:rPr>
                        <a:t>光學掃描</a:t>
                      </a:r>
                    </a:p>
                  </a:txBody>
                  <a:tcPr marL="90000" marR="90000" marT="46789" marB="46789"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81896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Arial" pitchFamily="34" charset="0"/>
                          <a:ea typeface="標楷體" pitchFamily="65" charset="-120"/>
                        </a:rPr>
                        <a:t>輸出裝置</a:t>
                      </a:r>
                    </a:p>
                  </a:txBody>
                  <a:tcPr marL="90000" marR="90000" marT="46789" marB="46789"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Arial" pitchFamily="34" charset="0"/>
                          <a:ea typeface="標楷體" pitchFamily="65" charset="-120"/>
                        </a:rPr>
                        <a:t>打孔卡紙</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Arial" pitchFamily="34" charset="0"/>
                          <a:ea typeface="標楷體" pitchFamily="65" charset="-120"/>
                        </a:rPr>
                        <a:t>列印輸出</a:t>
                      </a:r>
                    </a:p>
                  </a:txBody>
                  <a:tcPr marL="90000" marR="90000" marT="46789" marB="4678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Arial" pitchFamily="34" charset="0"/>
                          <a:ea typeface="標楷體" pitchFamily="65" charset="-120"/>
                        </a:rPr>
                        <a:t>打孔卡紙</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Arial" pitchFamily="34" charset="0"/>
                          <a:ea typeface="標楷體" pitchFamily="65" charset="-120"/>
                        </a:rPr>
                        <a:t>列印輸出</a:t>
                      </a:r>
                    </a:p>
                  </a:txBody>
                  <a:tcPr marL="90000" marR="90000" marT="46789" marB="4678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Arial" pitchFamily="34" charset="0"/>
                          <a:ea typeface="標楷體" pitchFamily="65" charset="-120"/>
                        </a:rPr>
                        <a:t>列印輸出</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Arial" pitchFamily="34" charset="0"/>
                          <a:ea typeface="標楷體" pitchFamily="65" charset="-120"/>
                        </a:rPr>
                        <a:t>螢幕影像</a:t>
                      </a:r>
                    </a:p>
                  </a:txBody>
                  <a:tcPr marL="90000" marR="90000" marT="46789" marB="4678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Arial" pitchFamily="34" charset="0"/>
                          <a:ea typeface="標楷體" pitchFamily="65" charset="-120"/>
                        </a:rPr>
                        <a:t>螢幕影像</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Arial" pitchFamily="34" charset="0"/>
                          <a:ea typeface="標楷體" pitchFamily="65" charset="-120"/>
                        </a:rPr>
                        <a:t>語音輸出</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Arial" pitchFamily="34" charset="0"/>
                          <a:ea typeface="標楷體" pitchFamily="65" charset="-120"/>
                        </a:rPr>
                        <a:t>列印輸出</a:t>
                      </a:r>
                    </a:p>
                  </a:txBody>
                  <a:tcPr marL="90000" marR="90000" marT="46789" marB="46789"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30692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Arial" pitchFamily="34" charset="0"/>
                          <a:ea typeface="標楷體" pitchFamily="65" charset="-120"/>
                        </a:rPr>
                        <a:t>主記憶體材質</a:t>
                      </a:r>
                    </a:p>
                  </a:txBody>
                  <a:tcPr marL="90000" marR="90000" marT="46789" marB="46789"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Arial" pitchFamily="34" charset="0"/>
                          <a:ea typeface="標楷體" pitchFamily="65" charset="-120"/>
                        </a:rPr>
                        <a:t>磁鼓</a:t>
                      </a:r>
                    </a:p>
                  </a:txBody>
                  <a:tcPr marL="90000" marR="90000" marT="46789" marB="4678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Arial" pitchFamily="34" charset="0"/>
                          <a:ea typeface="標楷體" pitchFamily="65" charset="-120"/>
                        </a:rPr>
                        <a:t>磁蕊</a:t>
                      </a:r>
                    </a:p>
                  </a:txBody>
                  <a:tcPr marL="90000" marR="90000" marT="46789" marB="4678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Arial" pitchFamily="34" charset="0"/>
                          <a:ea typeface="標楷體" pitchFamily="65" charset="-120"/>
                        </a:rPr>
                        <a:t>磁蕊</a:t>
                      </a:r>
                    </a:p>
                  </a:txBody>
                  <a:tcPr marL="90000" marR="90000" marT="46789" marB="4678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Arial" pitchFamily="34" charset="0"/>
                          <a:ea typeface="標楷體" pitchFamily="65" charset="-120"/>
                        </a:rPr>
                        <a:t>半導體晶片</a:t>
                      </a:r>
                    </a:p>
                  </a:txBody>
                  <a:tcPr marL="90000" marR="90000" marT="46789" marB="46789"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81896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Arial" pitchFamily="34" charset="0"/>
                          <a:ea typeface="標楷體" pitchFamily="65" charset="-120"/>
                        </a:rPr>
                        <a:t>輔助記憶體材質</a:t>
                      </a:r>
                    </a:p>
                  </a:txBody>
                  <a:tcPr marL="90000" marR="90000" marT="46789" marB="46789"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Arial" pitchFamily="34" charset="0"/>
                          <a:ea typeface="標楷體" pitchFamily="65" charset="-120"/>
                        </a:rPr>
                        <a:t>磁鼓</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Arial" pitchFamily="34" charset="0"/>
                          <a:ea typeface="標楷體" pitchFamily="65" charset="-120"/>
                        </a:rPr>
                        <a:t>磁帶 </a:t>
                      </a:r>
                    </a:p>
                  </a:txBody>
                  <a:tcPr marL="90000" marR="90000" marT="46789" marB="4678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Arial" pitchFamily="34" charset="0"/>
                          <a:ea typeface="標楷體" pitchFamily="65" charset="-120"/>
                        </a:rPr>
                        <a:t>磁帶</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Arial" pitchFamily="34" charset="0"/>
                          <a:ea typeface="標楷體" pitchFamily="65" charset="-120"/>
                        </a:rPr>
                        <a:t>磁碟 </a:t>
                      </a:r>
                    </a:p>
                  </a:txBody>
                  <a:tcPr marL="90000" marR="90000" marT="46789" marB="4678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Arial" pitchFamily="34" charset="0"/>
                          <a:ea typeface="標楷體" pitchFamily="65" charset="-120"/>
                        </a:rPr>
                        <a:t>磁碟</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Arial" pitchFamily="34" charset="0"/>
                          <a:ea typeface="標楷體" pitchFamily="65" charset="-120"/>
                        </a:rPr>
                        <a:t>磁帶</a:t>
                      </a:r>
                    </a:p>
                  </a:txBody>
                  <a:tcPr marL="90000" marR="90000" marT="46789" marB="4678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Arial" pitchFamily="34" charset="0"/>
                          <a:ea typeface="標楷體" pitchFamily="65" charset="-120"/>
                        </a:rPr>
                        <a:t>磁碟</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Arial" pitchFamily="34" charset="0"/>
                          <a:ea typeface="標楷體" pitchFamily="65" charset="-120"/>
                        </a:rPr>
                        <a:t>光碟</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smtClean="0">
                          <a:ln>
                            <a:noFill/>
                          </a:ln>
                          <a:solidFill>
                            <a:schemeClr val="tx1"/>
                          </a:solidFill>
                          <a:effectLst/>
                          <a:latin typeface="Arial" pitchFamily="34" charset="0"/>
                          <a:ea typeface="標楷體" pitchFamily="65" charset="-120"/>
                        </a:rPr>
                        <a:t>磁帶</a:t>
                      </a:r>
                    </a:p>
                  </a:txBody>
                  <a:tcPr marL="90000" marR="90000" marT="46789" marB="46789"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folHlink"/>
                    </a:solidFill>
                  </a:tcPr>
                </a:tc>
              </a:tr>
            </a:tbl>
          </a:graphicData>
        </a:graphic>
      </p:graphicFrame>
    </p:spTree>
    <p:extLst>
      <p:ext uri="{BB962C8B-B14F-4D97-AF65-F5344CB8AC3E}">
        <p14:creationId xmlns:p14="http://schemas.microsoft.com/office/powerpoint/2010/main" val="3195034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tx1"/>
                </a:solidFill>
                <a:latin typeface="Arial" pitchFamily="34" charset="0"/>
                <a:ea typeface="標楷體" pitchFamily="65" charset="-120"/>
              </a:defRPr>
            </a:lvl1pPr>
            <a:lvl2pPr marL="742950" indent="-285750" eaLnBrk="0" hangingPunct="0">
              <a:defRPr kumimoji="1" sz="1600">
                <a:solidFill>
                  <a:schemeClr val="tx1"/>
                </a:solidFill>
                <a:latin typeface="Arial" pitchFamily="34" charset="0"/>
                <a:ea typeface="標楷體" pitchFamily="65" charset="-120"/>
              </a:defRPr>
            </a:lvl2pPr>
            <a:lvl3pPr marL="1143000" indent="-228600" eaLnBrk="0" hangingPunct="0">
              <a:defRPr kumimoji="1" sz="1600">
                <a:solidFill>
                  <a:schemeClr val="tx1"/>
                </a:solidFill>
                <a:latin typeface="Arial" pitchFamily="34" charset="0"/>
                <a:ea typeface="標楷體" pitchFamily="65" charset="-120"/>
              </a:defRPr>
            </a:lvl3pPr>
            <a:lvl4pPr marL="1600200" indent="-228600" eaLnBrk="0" hangingPunct="0">
              <a:defRPr kumimoji="1" sz="1600">
                <a:solidFill>
                  <a:schemeClr val="tx1"/>
                </a:solidFill>
                <a:latin typeface="Arial" pitchFamily="34" charset="0"/>
                <a:ea typeface="標楷體" pitchFamily="65" charset="-120"/>
              </a:defRPr>
            </a:lvl4pPr>
            <a:lvl5pPr marL="2057400" indent="-228600" eaLnBrk="0" hangingPunct="0">
              <a:defRPr kumimoji="1" sz="1600">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sz="1600">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sz="1600">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sz="1600">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sz="1600">
                <a:solidFill>
                  <a:schemeClr val="tx1"/>
                </a:solidFill>
                <a:latin typeface="Arial" pitchFamily="34" charset="0"/>
                <a:ea typeface="標楷體" pitchFamily="65" charset="-120"/>
              </a:defRPr>
            </a:lvl9pPr>
          </a:lstStyle>
          <a:p>
            <a:pPr eaLnBrk="1" hangingPunct="1"/>
            <a:fld id="{C3150A0D-8251-46DC-B73C-D19F7F94852C}" type="slidenum">
              <a:rPr lang="zh-TW" altLang="en-US" sz="1400" smtClean="0">
                <a:solidFill>
                  <a:srgbClr val="000000"/>
                </a:solidFill>
                <a:latin typeface="Times New Roman" pitchFamily="18" charset="0"/>
                <a:ea typeface="新細明體" pitchFamily="18" charset="-120"/>
              </a:rPr>
              <a:pPr eaLnBrk="1" hangingPunct="1"/>
              <a:t>22</a:t>
            </a:fld>
            <a:endParaRPr lang="en-US" altLang="zh-TW" sz="1400" smtClean="0">
              <a:solidFill>
                <a:srgbClr val="000000"/>
              </a:solidFill>
              <a:latin typeface="Times New Roman" pitchFamily="18" charset="0"/>
              <a:ea typeface="新細明體" pitchFamily="18" charset="-120"/>
            </a:endParaRPr>
          </a:p>
        </p:txBody>
      </p:sp>
      <p:sp>
        <p:nvSpPr>
          <p:cNvPr id="47107" name="投影片編號版面配置區 5"/>
          <p:cNvSpPr txBox="1">
            <a:spLocks noGrp="1"/>
          </p:cNvSpPr>
          <p:nvPr/>
        </p:nvSpPr>
        <p:spPr bwMode="auto">
          <a:xfrm>
            <a:off x="2895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tx1"/>
                </a:solidFill>
                <a:latin typeface="Arial" pitchFamily="34" charset="0"/>
                <a:ea typeface="標楷體" pitchFamily="65" charset="-120"/>
              </a:defRPr>
            </a:lvl1pPr>
            <a:lvl2pPr marL="742950" indent="-285750" eaLnBrk="0" hangingPunct="0">
              <a:defRPr kumimoji="1" sz="1600">
                <a:solidFill>
                  <a:schemeClr val="tx1"/>
                </a:solidFill>
                <a:latin typeface="Arial" pitchFamily="34" charset="0"/>
                <a:ea typeface="標楷體" pitchFamily="65" charset="-120"/>
              </a:defRPr>
            </a:lvl2pPr>
            <a:lvl3pPr marL="1143000" indent="-228600" eaLnBrk="0" hangingPunct="0">
              <a:defRPr kumimoji="1" sz="1600">
                <a:solidFill>
                  <a:schemeClr val="tx1"/>
                </a:solidFill>
                <a:latin typeface="Arial" pitchFamily="34" charset="0"/>
                <a:ea typeface="標楷體" pitchFamily="65" charset="-120"/>
              </a:defRPr>
            </a:lvl3pPr>
            <a:lvl4pPr marL="1600200" indent="-228600" eaLnBrk="0" hangingPunct="0">
              <a:defRPr kumimoji="1" sz="1600">
                <a:solidFill>
                  <a:schemeClr val="tx1"/>
                </a:solidFill>
                <a:latin typeface="Arial" pitchFamily="34" charset="0"/>
                <a:ea typeface="標楷體" pitchFamily="65" charset="-120"/>
              </a:defRPr>
            </a:lvl4pPr>
            <a:lvl5pPr marL="2057400" indent="-228600" eaLnBrk="0" hangingPunct="0">
              <a:defRPr kumimoji="1" sz="1600">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sz="1600">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sz="1600">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sz="1600">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sz="1600">
                <a:solidFill>
                  <a:schemeClr val="tx1"/>
                </a:solidFill>
                <a:latin typeface="Arial" pitchFamily="34" charset="0"/>
                <a:ea typeface="標楷體" pitchFamily="65" charset="-120"/>
              </a:defRPr>
            </a:lvl9pPr>
          </a:lstStyle>
          <a:p>
            <a:pPr algn="r" eaLnBrk="1" hangingPunct="1"/>
            <a:fld id="{69499A06-F308-4CA9-9945-3669BC1AAAFB}" type="slidenum">
              <a:rPr lang="zh-TW" altLang="en-US" sz="1400" smtClean="0">
                <a:solidFill>
                  <a:srgbClr val="000000"/>
                </a:solidFill>
                <a:latin typeface="Times New Roman" pitchFamily="18" charset="0"/>
                <a:ea typeface="新細明體" pitchFamily="18" charset="-120"/>
              </a:rPr>
              <a:pPr algn="r" eaLnBrk="1" hangingPunct="1"/>
              <a:t>22</a:t>
            </a:fld>
            <a:endParaRPr lang="en-US" altLang="zh-TW" sz="1400" smtClean="0">
              <a:solidFill>
                <a:srgbClr val="000000"/>
              </a:solidFill>
              <a:latin typeface="Times New Roman" pitchFamily="18" charset="0"/>
              <a:ea typeface="新細明體" pitchFamily="18" charset="-120"/>
            </a:endParaRPr>
          </a:p>
        </p:txBody>
      </p:sp>
      <p:sp>
        <p:nvSpPr>
          <p:cNvPr id="47108" name="Rectangle 3"/>
          <p:cNvSpPr>
            <a:spLocks noGrp="1" noChangeArrowheads="1"/>
          </p:cNvSpPr>
          <p:nvPr>
            <p:ph type="body" idx="4294967295"/>
          </p:nvPr>
        </p:nvSpPr>
        <p:spPr/>
        <p:txBody>
          <a:bodyPr/>
          <a:lstStyle/>
          <a:p>
            <a:pPr eaLnBrk="1" hangingPunct="1">
              <a:lnSpc>
                <a:spcPct val="90000"/>
              </a:lnSpc>
            </a:pPr>
            <a:r>
              <a:rPr lang="zh-TW" altLang="en-US" sz="1800" smtClean="0"/>
              <a:t>第一代電腦（真空管：</a:t>
            </a:r>
            <a:r>
              <a:rPr lang="en-US" altLang="zh-TW" sz="1800" smtClean="0"/>
              <a:t>1942~1958</a:t>
            </a:r>
            <a:r>
              <a:rPr lang="zh-TW" altLang="en-US" sz="1800" smtClean="0"/>
              <a:t>年）：</a:t>
            </a:r>
          </a:p>
          <a:p>
            <a:pPr lvl="1" eaLnBrk="1" hangingPunct="1">
              <a:lnSpc>
                <a:spcPct val="90000"/>
              </a:lnSpc>
            </a:pPr>
            <a:r>
              <a:rPr lang="zh-TW" altLang="en-US" sz="1800" smtClean="0"/>
              <a:t>從第一部商業用途電腦</a:t>
            </a:r>
            <a:r>
              <a:rPr lang="en-US" altLang="zh-TW" sz="1800" smtClean="0"/>
              <a:t>UNIVAC</a:t>
            </a:r>
            <a:r>
              <a:rPr lang="zh-TW" altLang="en-US" sz="1800" smtClean="0"/>
              <a:t>開始，</a:t>
            </a:r>
            <a:r>
              <a:rPr lang="zh-TW" altLang="en-US" sz="1800" b="1" u="sng" smtClean="0"/>
              <a:t>真空管</a:t>
            </a:r>
            <a:r>
              <a:rPr lang="en-US" altLang="zh-TW" sz="1800" b="1" u="sng" smtClean="0"/>
              <a:t>(vacuum tube)</a:t>
            </a:r>
            <a:r>
              <a:rPr lang="zh-TW" altLang="en-US" sz="1800" smtClean="0"/>
              <a:t>就被充當電腦的核心元件，真空管如同燈泡一樣，一部電腦必須使用多達千個以上的真空管組成，因此體積非常龐大。並且真空管的耗電量驚人且容易產生高熱，當真空管被燒毀時，必須更換真空管，因此第一代電腦需要大量的散熱設備。</a:t>
            </a:r>
          </a:p>
          <a:p>
            <a:pPr eaLnBrk="1" hangingPunct="1">
              <a:lnSpc>
                <a:spcPct val="90000"/>
              </a:lnSpc>
            </a:pPr>
            <a:r>
              <a:rPr lang="zh-TW" altLang="en-US" sz="1800" smtClean="0"/>
              <a:t>第二代電腦（電晶體：</a:t>
            </a:r>
            <a:r>
              <a:rPr lang="en-US" altLang="zh-TW" sz="1800" smtClean="0"/>
              <a:t>1959~1963</a:t>
            </a:r>
            <a:r>
              <a:rPr lang="zh-TW" altLang="en-US" sz="1800" smtClean="0"/>
              <a:t>年 ）：</a:t>
            </a:r>
          </a:p>
          <a:p>
            <a:pPr lvl="1" eaLnBrk="1" hangingPunct="1">
              <a:lnSpc>
                <a:spcPct val="90000"/>
              </a:lnSpc>
            </a:pPr>
            <a:r>
              <a:rPr lang="zh-TW" altLang="en-US" sz="1800" b="1" u="sng" smtClean="0"/>
              <a:t>電晶體</a:t>
            </a:r>
            <a:r>
              <a:rPr lang="en-US" altLang="zh-TW" sz="1800" b="1" u="sng" smtClean="0"/>
              <a:t>(Transitor)</a:t>
            </a:r>
            <a:r>
              <a:rPr lang="zh-TW" altLang="en-US" sz="1800" smtClean="0"/>
              <a:t>在</a:t>
            </a:r>
            <a:r>
              <a:rPr lang="en-US" altLang="zh-TW" sz="1800" smtClean="0"/>
              <a:t>1948</a:t>
            </a:r>
            <a:r>
              <a:rPr lang="zh-TW" altLang="en-US" sz="1800" smtClean="0"/>
              <a:t>年被發明，從此開始，科學家就努力的想要使用耗電量較小的電晶體來製作電腦，如此一來，將可以減少電力消耗且不需要大量散熱設備。不過，由於當時生產同一性質的電晶體非常困難，因此當某一個電晶體被燒毀後，就很難找到相同特性的電晶體來加以更換。</a:t>
            </a:r>
            <a:endParaRPr lang="zh-TW" altLang="en-US" sz="1600" smtClean="0"/>
          </a:p>
          <a:p>
            <a:pPr lvl="1" eaLnBrk="1" hangingPunct="1">
              <a:lnSpc>
                <a:spcPct val="90000"/>
              </a:lnSpc>
            </a:pPr>
            <a:r>
              <a:rPr lang="zh-TW" altLang="en-US" sz="1800" smtClean="0"/>
              <a:t>直到</a:t>
            </a:r>
            <a:r>
              <a:rPr lang="en-US" altLang="zh-TW" sz="1800" smtClean="0"/>
              <a:t>1954</a:t>
            </a:r>
            <a:r>
              <a:rPr lang="zh-TW" altLang="en-US" sz="1800" smtClean="0"/>
              <a:t>年，面障電晶體</a:t>
            </a:r>
            <a:r>
              <a:rPr lang="en-US" altLang="zh-TW" sz="1800" smtClean="0"/>
              <a:t>(Surface barrier transistor)</a:t>
            </a:r>
            <a:r>
              <a:rPr lang="zh-TW" altLang="en-US" sz="1800" smtClean="0"/>
              <a:t>問世後，才突破此項困難。麻省理工學院</a:t>
            </a:r>
            <a:r>
              <a:rPr lang="en-US" altLang="zh-TW" sz="1800" smtClean="0"/>
              <a:t>(MIT)</a:t>
            </a:r>
            <a:r>
              <a:rPr lang="zh-TW" altLang="en-US" sz="1800" smtClean="0"/>
              <a:t>研發的</a:t>
            </a:r>
            <a:r>
              <a:rPr lang="en-US" altLang="zh-TW" sz="1800" smtClean="0"/>
              <a:t>TX-0</a:t>
            </a:r>
            <a:r>
              <a:rPr lang="zh-TW" altLang="en-US" sz="1800" smtClean="0"/>
              <a:t>是第一部電晶體電腦，在此時期，尚有</a:t>
            </a:r>
            <a:r>
              <a:rPr lang="en-US" altLang="zh-TW" sz="1800" smtClean="0"/>
              <a:t>IBM</a:t>
            </a:r>
            <a:r>
              <a:rPr lang="zh-TW" altLang="en-US" sz="1800" smtClean="0"/>
              <a:t>的</a:t>
            </a:r>
            <a:r>
              <a:rPr lang="en-US" altLang="zh-TW" sz="1800" smtClean="0"/>
              <a:t>7090</a:t>
            </a:r>
            <a:r>
              <a:rPr lang="zh-TW" altLang="en-US" sz="1800" smtClean="0"/>
              <a:t>、</a:t>
            </a:r>
            <a:r>
              <a:rPr lang="en-US" altLang="zh-TW" sz="1800" smtClean="0"/>
              <a:t>Burroughts</a:t>
            </a:r>
            <a:r>
              <a:rPr lang="zh-TW" altLang="en-US" sz="1800" smtClean="0"/>
              <a:t>的</a:t>
            </a:r>
            <a:r>
              <a:rPr lang="en-US" altLang="zh-TW" sz="1800" smtClean="0"/>
              <a:t>B-200</a:t>
            </a:r>
            <a:r>
              <a:rPr lang="zh-TW" altLang="en-US" sz="1800" smtClean="0"/>
              <a:t>系列等，這些電腦可以在百萬分之一秒內，完成數十個加法運算。使用電晶體製作的電腦，在運算速度方面，比真空管電腦快了許多，而且體積小、耗電量少、不需巨大的冷卻系統、不需要暖機、壽命長、準確性高，因此淘汰了真空管電腦。</a:t>
            </a:r>
          </a:p>
        </p:txBody>
      </p:sp>
      <p:sp>
        <p:nvSpPr>
          <p:cNvPr id="47109" name="Rectangle 5"/>
          <p:cNvSpPr>
            <a:spLocks noGrp="1" noChangeArrowheads="1"/>
          </p:cNvSpPr>
          <p:nvPr>
            <p:ph type="title" idx="4294967295"/>
          </p:nvPr>
        </p:nvSpPr>
        <p:spPr>
          <a:xfrm>
            <a:off x="609600" y="304800"/>
            <a:ext cx="7848600" cy="838200"/>
          </a:xfrm>
          <a:noFill/>
        </p:spPr>
        <p:txBody>
          <a:bodyPr/>
          <a:lstStyle/>
          <a:p>
            <a:pPr algn="ctr" eaLnBrk="1" hangingPunct="1"/>
            <a:r>
              <a:rPr lang="zh-TW" altLang="en-US" dirty="0" smtClean="0"/>
              <a:t>電腦</a:t>
            </a:r>
            <a:r>
              <a:rPr lang="zh-TW" altLang="en-US" dirty="0" smtClean="0"/>
              <a:t>的演進歷史</a:t>
            </a:r>
          </a:p>
        </p:txBody>
      </p:sp>
    </p:spTree>
    <p:extLst>
      <p:ext uri="{BB962C8B-B14F-4D97-AF65-F5344CB8AC3E}">
        <p14:creationId xmlns:p14="http://schemas.microsoft.com/office/powerpoint/2010/main" val="39461767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tx1"/>
                </a:solidFill>
                <a:latin typeface="Arial" pitchFamily="34" charset="0"/>
                <a:ea typeface="標楷體" pitchFamily="65" charset="-120"/>
              </a:defRPr>
            </a:lvl1pPr>
            <a:lvl2pPr marL="742950" indent="-285750" eaLnBrk="0" hangingPunct="0">
              <a:defRPr kumimoji="1" sz="1600">
                <a:solidFill>
                  <a:schemeClr val="tx1"/>
                </a:solidFill>
                <a:latin typeface="Arial" pitchFamily="34" charset="0"/>
                <a:ea typeface="標楷體" pitchFamily="65" charset="-120"/>
              </a:defRPr>
            </a:lvl2pPr>
            <a:lvl3pPr marL="1143000" indent="-228600" eaLnBrk="0" hangingPunct="0">
              <a:defRPr kumimoji="1" sz="1600">
                <a:solidFill>
                  <a:schemeClr val="tx1"/>
                </a:solidFill>
                <a:latin typeface="Arial" pitchFamily="34" charset="0"/>
                <a:ea typeface="標楷體" pitchFamily="65" charset="-120"/>
              </a:defRPr>
            </a:lvl3pPr>
            <a:lvl4pPr marL="1600200" indent="-228600" eaLnBrk="0" hangingPunct="0">
              <a:defRPr kumimoji="1" sz="1600">
                <a:solidFill>
                  <a:schemeClr val="tx1"/>
                </a:solidFill>
                <a:latin typeface="Arial" pitchFamily="34" charset="0"/>
                <a:ea typeface="標楷體" pitchFamily="65" charset="-120"/>
              </a:defRPr>
            </a:lvl4pPr>
            <a:lvl5pPr marL="2057400" indent="-228600" eaLnBrk="0" hangingPunct="0">
              <a:defRPr kumimoji="1" sz="1600">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sz="1600">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sz="1600">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sz="1600">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sz="1600">
                <a:solidFill>
                  <a:schemeClr val="tx1"/>
                </a:solidFill>
                <a:latin typeface="Arial" pitchFamily="34" charset="0"/>
                <a:ea typeface="標楷體" pitchFamily="65" charset="-120"/>
              </a:defRPr>
            </a:lvl9pPr>
          </a:lstStyle>
          <a:p>
            <a:pPr eaLnBrk="1" hangingPunct="1"/>
            <a:fld id="{75B2491D-A520-4DFE-89F0-4EA35082BE0E}" type="slidenum">
              <a:rPr lang="zh-TW" altLang="en-US" sz="1400" smtClean="0">
                <a:solidFill>
                  <a:srgbClr val="000000"/>
                </a:solidFill>
                <a:latin typeface="Times New Roman" pitchFamily="18" charset="0"/>
                <a:ea typeface="新細明體" pitchFamily="18" charset="-120"/>
              </a:rPr>
              <a:pPr eaLnBrk="1" hangingPunct="1"/>
              <a:t>23</a:t>
            </a:fld>
            <a:endParaRPr lang="en-US" altLang="zh-TW" sz="1400" smtClean="0">
              <a:solidFill>
                <a:srgbClr val="000000"/>
              </a:solidFill>
              <a:latin typeface="Times New Roman" pitchFamily="18" charset="0"/>
              <a:ea typeface="新細明體" pitchFamily="18" charset="-120"/>
            </a:endParaRPr>
          </a:p>
        </p:txBody>
      </p:sp>
      <p:sp>
        <p:nvSpPr>
          <p:cNvPr id="48131" name="投影片編號版面配置區 5"/>
          <p:cNvSpPr txBox="1">
            <a:spLocks noGrp="1"/>
          </p:cNvSpPr>
          <p:nvPr/>
        </p:nvSpPr>
        <p:spPr bwMode="auto">
          <a:xfrm>
            <a:off x="2895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tx1"/>
                </a:solidFill>
                <a:latin typeface="Arial" pitchFamily="34" charset="0"/>
                <a:ea typeface="標楷體" pitchFamily="65" charset="-120"/>
              </a:defRPr>
            </a:lvl1pPr>
            <a:lvl2pPr marL="742950" indent="-285750" eaLnBrk="0" hangingPunct="0">
              <a:defRPr kumimoji="1" sz="1600">
                <a:solidFill>
                  <a:schemeClr val="tx1"/>
                </a:solidFill>
                <a:latin typeface="Arial" pitchFamily="34" charset="0"/>
                <a:ea typeface="標楷體" pitchFamily="65" charset="-120"/>
              </a:defRPr>
            </a:lvl2pPr>
            <a:lvl3pPr marL="1143000" indent="-228600" eaLnBrk="0" hangingPunct="0">
              <a:defRPr kumimoji="1" sz="1600">
                <a:solidFill>
                  <a:schemeClr val="tx1"/>
                </a:solidFill>
                <a:latin typeface="Arial" pitchFamily="34" charset="0"/>
                <a:ea typeface="標楷體" pitchFamily="65" charset="-120"/>
              </a:defRPr>
            </a:lvl3pPr>
            <a:lvl4pPr marL="1600200" indent="-228600" eaLnBrk="0" hangingPunct="0">
              <a:defRPr kumimoji="1" sz="1600">
                <a:solidFill>
                  <a:schemeClr val="tx1"/>
                </a:solidFill>
                <a:latin typeface="Arial" pitchFamily="34" charset="0"/>
                <a:ea typeface="標楷體" pitchFamily="65" charset="-120"/>
              </a:defRPr>
            </a:lvl4pPr>
            <a:lvl5pPr marL="2057400" indent="-228600" eaLnBrk="0" hangingPunct="0">
              <a:defRPr kumimoji="1" sz="1600">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sz="1600">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sz="1600">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sz="1600">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sz="1600">
                <a:solidFill>
                  <a:schemeClr val="tx1"/>
                </a:solidFill>
                <a:latin typeface="Arial" pitchFamily="34" charset="0"/>
                <a:ea typeface="標楷體" pitchFamily="65" charset="-120"/>
              </a:defRPr>
            </a:lvl9pPr>
          </a:lstStyle>
          <a:p>
            <a:pPr algn="r" eaLnBrk="1" hangingPunct="1"/>
            <a:fld id="{6444E904-B10A-4EEC-8B4B-5A499FE680DA}" type="slidenum">
              <a:rPr lang="zh-TW" altLang="en-US" sz="1400" smtClean="0">
                <a:solidFill>
                  <a:srgbClr val="000000"/>
                </a:solidFill>
                <a:latin typeface="Times New Roman" pitchFamily="18" charset="0"/>
                <a:ea typeface="新細明體" pitchFamily="18" charset="-120"/>
              </a:rPr>
              <a:pPr algn="r" eaLnBrk="1" hangingPunct="1"/>
              <a:t>23</a:t>
            </a:fld>
            <a:endParaRPr lang="en-US" altLang="zh-TW" sz="1400" smtClean="0">
              <a:solidFill>
                <a:srgbClr val="000000"/>
              </a:solidFill>
              <a:latin typeface="Times New Roman" pitchFamily="18" charset="0"/>
              <a:ea typeface="新細明體" pitchFamily="18" charset="-120"/>
            </a:endParaRPr>
          </a:p>
        </p:txBody>
      </p:sp>
      <p:sp>
        <p:nvSpPr>
          <p:cNvPr id="48132" name="Rectangle 3"/>
          <p:cNvSpPr>
            <a:spLocks noGrp="1" noChangeArrowheads="1"/>
          </p:cNvSpPr>
          <p:nvPr>
            <p:ph type="body" idx="4294967295"/>
          </p:nvPr>
        </p:nvSpPr>
        <p:spPr/>
        <p:txBody>
          <a:bodyPr/>
          <a:lstStyle/>
          <a:p>
            <a:pPr eaLnBrk="1" hangingPunct="1">
              <a:lnSpc>
                <a:spcPct val="90000"/>
              </a:lnSpc>
            </a:pPr>
            <a:r>
              <a:rPr lang="zh-TW" altLang="en-US" sz="2000" smtClean="0"/>
              <a:t>第三代電腦（積體電路：</a:t>
            </a:r>
            <a:r>
              <a:rPr lang="en-US" altLang="zh-TW" sz="2000" smtClean="0"/>
              <a:t>1964~1970</a:t>
            </a:r>
            <a:r>
              <a:rPr lang="zh-TW" altLang="en-US" sz="2000" smtClean="0"/>
              <a:t>年）：</a:t>
            </a:r>
          </a:p>
          <a:p>
            <a:pPr lvl="1" eaLnBrk="1" hangingPunct="1">
              <a:lnSpc>
                <a:spcPct val="90000"/>
              </a:lnSpc>
            </a:pPr>
            <a:r>
              <a:rPr lang="zh-TW" altLang="en-US" smtClean="0"/>
              <a:t>第二代的固態電晶體電路後來被單晶積體電路</a:t>
            </a:r>
            <a:r>
              <a:rPr lang="en-US" altLang="zh-TW" smtClean="0"/>
              <a:t>(Monolithic Integrated Circuitry)</a:t>
            </a:r>
            <a:r>
              <a:rPr lang="zh-TW" altLang="en-US" smtClean="0"/>
              <a:t>及混合式積體電路</a:t>
            </a:r>
            <a:r>
              <a:rPr lang="en-US" altLang="zh-TW" smtClean="0"/>
              <a:t>(Hybrid Integrated Circuitry)</a:t>
            </a:r>
            <a:r>
              <a:rPr lang="zh-TW" altLang="en-US" smtClean="0"/>
              <a:t>所取代，</a:t>
            </a:r>
            <a:r>
              <a:rPr lang="zh-TW" altLang="en-US" b="1" u="sng" smtClean="0"/>
              <a:t>積體電路</a:t>
            </a:r>
            <a:r>
              <a:rPr lang="en-US" altLang="zh-TW" b="1" u="sng" smtClean="0"/>
              <a:t>(Integrated Circuitry</a:t>
            </a:r>
            <a:r>
              <a:rPr lang="zh-TW" altLang="en-US" b="1" u="sng" smtClean="0"/>
              <a:t>；簡稱</a:t>
            </a:r>
            <a:r>
              <a:rPr lang="en-US" altLang="zh-TW" b="1" u="sng" smtClean="0"/>
              <a:t>IC)</a:t>
            </a:r>
            <a:r>
              <a:rPr lang="zh-TW" altLang="en-US" smtClean="0"/>
              <a:t>內包含了許多的電晶體、電阻、二極體等元件，並將之微聚濃縮在一個</a:t>
            </a:r>
            <a:r>
              <a:rPr lang="zh-TW" altLang="en-US" b="1" u="sng" smtClean="0"/>
              <a:t>晶片</a:t>
            </a:r>
            <a:r>
              <a:rPr lang="en-US" altLang="zh-TW" b="1" u="sng" smtClean="0"/>
              <a:t>(chip)</a:t>
            </a:r>
            <a:r>
              <a:rPr lang="zh-TW" altLang="en-US" smtClean="0"/>
              <a:t>上，每個積體電路約比指甲還要小，使得電腦的體積得以大幅度縮小、成本更低、並提高了可靠度。</a:t>
            </a:r>
            <a:r>
              <a:rPr lang="en-US" altLang="zh-TW" smtClean="0"/>
              <a:t>1964</a:t>
            </a:r>
            <a:r>
              <a:rPr lang="zh-TW" altLang="en-US" smtClean="0"/>
              <a:t>年出廠的</a:t>
            </a:r>
            <a:r>
              <a:rPr lang="en-US" altLang="zh-TW" smtClean="0"/>
              <a:t>IBM 360</a:t>
            </a:r>
            <a:r>
              <a:rPr lang="zh-TW" altLang="en-US" smtClean="0"/>
              <a:t>系列就是積體電路電腦，它強調在更換新電腦時，所有舊有軟體都可以在新電腦中執行無誤，而不需要重新設計。</a:t>
            </a:r>
          </a:p>
        </p:txBody>
      </p:sp>
      <p:sp>
        <p:nvSpPr>
          <p:cNvPr id="48133" name="Rectangle 4"/>
          <p:cNvSpPr>
            <a:spLocks noGrp="1" noChangeArrowheads="1"/>
          </p:cNvSpPr>
          <p:nvPr>
            <p:ph type="title" idx="4294967295"/>
          </p:nvPr>
        </p:nvSpPr>
        <p:spPr>
          <a:xfrm>
            <a:off x="609600" y="304800"/>
            <a:ext cx="7848600" cy="838200"/>
          </a:xfrm>
          <a:noFill/>
        </p:spPr>
        <p:txBody>
          <a:bodyPr/>
          <a:lstStyle/>
          <a:p>
            <a:pPr algn="ctr" eaLnBrk="1" hangingPunct="1"/>
            <a:r>
              <a:rPr lang="zh-TW" altLang="en-US" dirty="0" smtClean="0"/>
              <a:t>電腦</a:t>
            </a:r>
            <a:r>
              <a:rPr lang="zh-TW" altLang="en-US" dirty="0" smtClean="0"/>
              <a:t>的演進歷史</a:t>
            </a:r>
          </a:p>
        </p:txBody>
      </p:sp>
    </p:spTree>
    <p:extLst>
      <p:ext uri="{BB962C8B-B14F-4D97-AF65-F5344CB8AC3E}">
        <p14:creationId xmlns:p14="http://schemas.microsoft.com/office/powerpoint/2010/main" val="22089749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投影片編號版面配置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tx1"/>
                </a:solidFill>
                <a:latin typeface="Arial" pitchFamily="34" charset="0"/>
                <a:ea typeface="標楷體" pitchFamily="65" charset="-120"/>
              </a:defRPr>
            </a:lvl1pPr>
            <a:lvl2pPr marL="742950" indent="-285750" eaLnBrk="0" hangingPunct="0">
              <a:defRPr kumimoji="1" sz="1600">
                <a:solidFill>
                  <a:schemeClr val="tx1"/>
                </a:solidFill>
                <a:latin typeface="Arial" pitchFamily="34" charset="0"/>
                <a:ea typeface="標楷體" pitchFamily="65" charset="-120"/>
              </a:defRPr>
            </a:lvl2pPr>
            <a:lvl3pPr marL="1143000" indent="-228600" eaLnBrk="0" hangingPunct="0">
              <a:defRPr kumimoji="1" sz="1600">
                <a:solidFill>
                  <a:schemeClr val="tx1"/>
                </a:solidFill>
                <a:latin typeface="Arial" pitchFamily="34" charset="0"/>
                <a:ea typeface="標楷體" pitchFamily="65" charset="-120"/>
              </a:defRPr>
            </a:lvl3pPr>
            <a:lvl4pPr marL="1600200" indent="-228600" eaLnBrk="0" hangingPunct="0">
              <a:defRPr kumimoji="1" sz="1600">
                <a:solidFill>
                  <a:schemeClr val="tx1"/>
                </a:solidFill>
                <a:latin typeface="Arial" pitchFamily="34" charset="0"/>
                <a:ea typeface="標楷體" pitchFamily="65" charset="-120"/>
              </a:defRPr>
            </a:lvl4pPr>
            <a:lvl5pPr marL="2057400" indent="-228600" eaLnBrk="0" hangingPunct="0">
              <a:defRPr kumimoji="1" sz="1600">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sz="1600">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sz="1600">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sz="1600">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sz="1600">
                <a:solidFill>
                  <a:schemeClr val="tx1"/>
                </a:solidFill>
                <a:latin typeface="Arial" pitchFamily="34" charset="0"/>
                <a:ea typeface="標楷體" pitchFamily="65" charset="-120"/>
              </a:defRPr>
            </a:lvl9pPr>
          </a:lstStyle>
          <a:p>
            <a:pPr eaLnBrk="1" hangingPunct="1"/>
            <a:fld id="{6EF8E0C8-C2E6-4521-8D59-A0C1253F1624}" type="slidenum">
              <a:rPr lang="zh-TW" altLang="en-US" sz="1400" smtClean="0">
                <a:solidFill>
                  <a:srgbClr val="000000"/>
                </a:solidFill>
                <a:latin typeface="Times New Roman" pitchFamily="18" charset="0"/>
                <a:ea typeface="新細明體" pitchFamily="18" charset="-120"/>
              </a:rPr>
              <a:pPr eaLnBrk="1" hangingPunct="1"/>
              <a:t>24</a:t>
            </a:fld>
            <a:endParaRPr lang="en-US" altLang="zh-TW" sz="1400" smtClean="0">
              <a:solidFill>
                <a:srgbClr val="000000"/>
              </a:solidFill>
              <a:latin typeface="Times New Roman" pitchFamily="18" charset="0"/>
              <a:ea typeface="新細明體" pitchFamily="18" charset="-120"/>
            </a:endParaRPr>
          </a:p>
        </p:txBody>
      </p:sp>
      <p:sp>
        <p:nvSpPr>
          <p:cNvPr id="49155" name="投影片編號版面配置區 5"/>
          <p:cNvSpPr txBox="1">
            <a:spLocks noGrp="1"/>
          </p:cNvSpPr>
          <p:nvPr/>
        </p:nvSpPr>
        <p:spPr bwMode="auto">
          <a:xfrm>
            <a:off x="28956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tx1"/>
                </a:solidFill>
                <a:latin typeface="Arial" pitchFamily="34" charset="0"/>
                <a:ea typeface="標楷體" pitchFamily="65" charset="-120"/>
              </a:defRPr>
            </a:lvl1pPr>
            <a:lvl2pPr marL="742950" indent="-285750" eaLnBrk="0" hangingPunct="0">
              <a:defRPr kumimoji="1" sz="1600">
                <a:solidFill>
                  <a:schemeClr val="tx1"/>
                </a:solidFill>
                <a:latin typeface="Arial" pitchFamily="34" charset="0"/>
                <a:ea typeface="標楷體" pitchFamily="65" charset="-120"/>
              </a:defRPr>
            </a:lvl2pPr>
            <a:lvl3pPr marL="1143000" indent="-228600" eaLnBrk="0" hangingPunct="0">
              <a:defRPr kumimoji="1" sz="1600">
                <a:solidFill>
                  <a:schemeClr val="tx1"/>
                </a:solidFill>
                <a:latin typeface="Arial" pitchFamily="34" charset="0"/>
                <a:ea typeface="標楷體" pitchFamily="65" charset="-120"/>
              </a:defRPr>
            </a:lvl3pPr>
            <a:lvl4pPr marL="1600200" indent="-228600" eaLnBrk="0" hangingPunct="0">
              <a:defRPr kumimoji="1" sz="1600">
                <a:solidFill>
                  <a:schemeClr val="tx1"/>
                </a:solidFill>
                <a:latin typeface="Arial" pitchFamily="34" charset="0"/>
                <a:ea typeface="標楷體" pitchFamily="65" charset="-120"/>
              </a:defRPr>
            </a:lvl4pPr>
            <a:lvl5pPr marL="2057400" indent="-228600" eaLnBrk="0" hangingPunct="0">
              <a:defRPr kumimoji="1" sz="1600">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sz="1600">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sz="1600">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sz="1600">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sz="1600">
                <a:solidFill>
                  <a:schemeClr val="tx1"/>
                </a:solidFill>
                <a:latin typeface="Arial" pitchFamily="34" charset="0"/>
                <a:ea typeface="標楷體" pitchFamily="65" charset="-120"/>
              </a:defRPr>
            </a:lvl9pPr>
          </a:lstStyle>
          <a:p>
            <a:pPr algn="r" eaLnBrk="1" hangingPunct="1"/>
            <a:fld id="{5CA142F8-FEBE-4228-A046-3941A53B3AD7}" type="slidenum">
              <a:rPr lang="zh-TW" altLang="en-US" sz="1400" smtClean="0">
                <a:solidFill>
                  <a:srgbClr val="000000"/>
                </a:solidFill>
                <a:latin typeface="Times New Roman" pitchFamily="18" charset="0"/>
                <a:ea typeface="新細明體" pitchFamily="18" charset="-120"/>
              </a:rPr>
              <a:pPr algn="r" eaLnBrk="1" hangingPunct="1"/>
              <a:t>24</a:t>
            </a:fld>
            <a:endParaRPr lang="en-US" altLang="zh-TW" sz="1400" smtClean="0">
              <a:solidFill>
                <a:srgbClr val="000000"/>
              </a:solidFill>
              <a:latin typeface="Times New Roman" pitchFamily="18" charset="0"/>
              <a:ea typeface="新細明體" pitchFamily="18" charset="-120"/>
            </a:endParaRPr>
          </a:p>
        </p:txBody>
      </p:sp>
      <p:sp>
        <p:nvSpPr>
          <p:cNvPr id="49156" name="Rectangle 3"/>
          <p:cNvSpPr>
            <a:spLocks noGrp="1" noChangeArrowheads="1"/>
          </p:cNvSpPr>
          <p:nvPr>
            <p:ph type="body" idx="4294967295"/>
          </p:nvPr>
        </p:nvSpPr>
        <p:spPr>
          <a:xfrm>
            <a:off x="228600" y="1600200"/>
            <a:ext cx="8686800" cy="2620963"/>
          </a:xfrm>
        </p:spPr>
        <p:txBody>
          <a:bodyPr/>
          <a:lstStyle/>
          <a:p>
            <a:pPr eaLnBrk="1" hangingPunct="1">
              <a:lnSpc>
                <a:spcPct val="80000"/>
              </a:lnSpc>
            </a:pPr>
            <a:r>
              <a:rPr lang="zh-TW" altLang="en-US" sz="1800" smtClean="0"/>
              <a:t>第四代電腦（超大型積體電路：</a:t>
            </a:r>
            <a:r>
              <a:rPr lang="en-US" altLang="zh-TW" sz="1800" smtClean="0"/>
              <a:t>1971</a:t>
            </a:r>
            <a:r>
              <a:rPr lang="zh-TW" altLang="en-US" sz="1800" smtClean="0"/>
              <a:t>年</a:t>
            </a:r>
            <a:r>
              <a:rPr lang="en-US" altLang="zh-TW" sz="1800" smtClean="0"/>
              <a:t>~</a:t>
            </a:r>
            <a:r>
              <a:rPr lang="zh-TW" altLang="en-US" sz="1800" smtClean="0"/>
              <a:t>現今）：</a:t>
            </a:r>
          </a:p>
          <a:p>
            <a:pPr lvl="1" eaLnBrk="1" hangingPunct="1">
              <a:lnSpc>
                <a:spcPct val="80000"/>
              </a:lnSpc>
            </a:pPr>
            <a:r>
              <a:rPr lang="zh-TW" altLang="en-US" sz="1800" smtClean="0"/>
              <a:t>自從</a:t>
            </a:r>
            <a:r>
              <a:rPr lang="en-US" altLang="zh-TW" sz="1800" smtClean="0"/>
              <a:t>IC</a:t>
            </a:r>
            <a:r>
              <a:rPr lang="zh-TW" altLang="en-US" sz="1800" smtClean="0"/>
              <a:t>被發明出來以後，</a:t>
            </a:r>
            <a:r>
              <a:rPr lang="en-US" altLang="zh-TW" sz="1800" smtClean="0"/>
              <a:t>IC</a:t>
            </a:r>
            <a:r>
              <a:rPr lang="zh-TW" altLang="en-US" sz="1800" smtClean="0"/>
              <a:t>的集積度不斷提升。從包含</a:t>
            </a:r>
            <a:r>
              <a:rPr lang="en-US" altLang="zh-TW" sz="1800" smtClean="0"/>
              <a:t>10</a:t>
            </a:r>
            <a:r>
              <a:rPr lang="zh-TW" altLang="en-US" sz="1800" smtClean="0"/>
              <a:t>顆電晶體的小型積體電路（</a:t>
            </a:r>
            <a:r>
              <a:rPr lang="en-US" altLang="zh-TW" sz="1800" smtClean="0"/>
              <a:t>SSI</a:t>
            </a:r>
            <a:r>
              <a:rPr lang="zh-TW" altLang="en-US" sz="1800" smtClean="0"/>
              <a:t>），直到</a:t>
            </a:r>
            <a:r>
              <a:rPr lang="en-US" altLang="zh-TW" sz="1800" smtClean="0"/>
              <a:t>1971</a:t>
            </a:r>
            <a:r>
              <a:rPr lang="zh-TW" altLang="en-US" sz="1800" smtClean="0"/>
              <a:t>年開始製造包含</a:t>
            </a:r>
            <a:r>
              <a:rPr lang="en-US" altLang="zh-TW" sz="1800" smtClean="0"/>
              <a:t>10</a:t>
            </a:r>
            <a:r>
              <a:rPr lang="en-US" altLang="zh-TW" sz="1800" baseline="30000" smtClean="0"/>
              <a:t>6</a:t>
            </a:r>
            <a:r>
              <a:rPr lang="zh-TW" altLang="en-US" sz="1800" smtClean="0"/>
              <a:t>顆的</a:t>
            </a:r>
            <a:r>
              <a:rPr lang="zh-TW" altLang="en-US" sz="1800" b="1" u="sng" smtClean="0"/>
              <a:t>超大型積體電路</a:t>
            </a:r>
            <a:r>
              <a:rPr lang="en-US" altLang="zh-TW" sz="1800" b="1" u="sng" smtClean="0"/>
              <a:t>(VLSI)</a:t>
            </a:r>
            <a:r>
              <a:rPr lang="zh-TW" altLang="en-US" sz="1800" smtClean="0"/>
              <a:t>。</a:t>
            </a:r>
            <a:r>
              <a:rPr lang="en-US" altLang="zh-TW" sz="1800" smtClean="0"/>
              <a:t>VLSI</a:t>
            </a:r>
            <a:r>
              <a:rPr lang="zh-TW" altLang="en-US" sz="1800" smtClean="0"/>
              <a:t>由於包含多達</a:t>
            </a:r>
            <a:r>
              <a:rPr lang="en-US" altLang="zh-TW" sz="1800" smtClean="0"/>
              <a:t>10</a:t>
            </a:r>
            <a:r>
              <a:rPr lang="en-US" altLang="zh-TW" sz="1800" baseline="30000" smtClean="0"/>
              <a:t>6</a:t>
            </a:r>
            <a:r>
              <a:rPr lang="zh-TW" altLang="en-US" sz="1800" smtClean="0"/>
              <a:t>顆以上的電晶體，因此只要使用相當小的體積，就可以設計功能極度複雜的電路，例如</a:t>
            </a:r>
            <a:r>
              <a:rPr lang="zh-TW" altLang="en-US" sz="1800" b="1" u="sng" smtClean="0"/>
              <a:t>微處理器</a:t>
            </a:r>
            <a:r>
              <a:rPr lang="en-US" altLang="zh-TW" sz="1800" b="1" u="sng" smtClean="0"/>
              <a:t>(microprocessor)</a:t>
            </a:r>
            <a:r>
              <a:rPr lang="zh-TW" altLang="en-US" sz="1800" smtClean="0"/>
              <a:t>。</a:t>
            </a:r>
            <a:r>
              <a:rPr lang="en-US" altLang="zh-TW" sz="1800" smtClean="0"/>
              <a:t>VLSI</a:t>
            </a:r>
            <a:r>
              <a:rPr lang="zh-TW" altLang="en-US" sz="1800" smtClean="0"/>
              <a:t>的體積小、資料傳輸速度很快、準確性很高、記憶體容量也非常大，因此除了桌上電腦的中央處理器、主記憶體之外，在其他電子通訊方面的應用也越來越多，例如手機能夠做到如此小，功能如此多，都有賴半導體的發展貢獻，就目前而言，</a:t>
            </a:r>
            <a:r>
              <a:rPr lang="en-US" altLang="zh-TW" sz="1800" smtClean="0"/>
              <a:t>VLSI</a:t>
            </a:r>
            <a:r>
              <a:rPr lang="zh-TW" altLang="en-US" sz="1800" smtClean="0"/>
              <a:t>不但已經非常純熟，半導體製造廠商甚至已經具備</a:t>
            </a:r>
            <a:r>
              <a:rPr lang="en-US" altLang="zh-TW" sz="1800" smtClean="0"/>
              <a:t>ULSI</a:t>
            </a:r>
            <a:r>
              <a:rPr lang="zh-TW" altLang="en-US" sz="1800" smtClean="0"/>
              <a:t>及</a:t>
            </a:r>
            <a:r>
              <a:rPr lang="en-US" altLang="zh-TW" sz="1800" smtClean="0"/>
              <a:t>GSI</a:t>
            </a:r>
            <a:r>
              <a:rPr lang="zh-TW" altLang="en-US" sz="1800" smtClean="0"/>
              <a:t>的製造技術，使得一顆</a:t>
            </a:r>
            <a:r>
              <a:rPr lang="en-US" altLang="zh-TW" sz="1800" smtClean="0"/>
              <a:t>IC</a:t>
            </a:r>
            <a:r>
              <a:rPr lang="zh-TW" altLang="en-US" sz="1800" smtClean="0"/>
              <a:t>內可以包含</a:t>
            </a:r>
            <a:r>
              <a:rPr lang="en-US" altLang="zh-TW" sz="1800" smtClean="0"/>
              <a:t>10</a:t>
            </a:r>
            <a:r>
              <a:rPr lang="en-US" altLang="zh-TW" sz="1800" baseline="30000" smtClean="0"/>
              <a:t>8</a:t>
            </a:r>
            <a:r>
              <a:rPr lang="en-US" altLang="zh-TW" sz="1800" smtClean="0"/>
              <a:t>~10</a:t>
            </a:r>
            <a:r>
              <a:rPr lang="en-US" altLang="zh-TW" sz="1800" baseline="30000" smtClean="0"/>
              <a:t>9</a:t>
            </a:r>
            <a:r>
              <a:rPr lang="zh-TW" altLang="en-US" sz="1800" smtClean="0"/>
              <a:t>顆以上的電晶體。</a:t>
            </a:r>
          </a:p>
          <a:p>
            <a:pPr eaLnBrk="1" hangingPunct="1">
              <a:lnSpc>
                <a:spcPct val="80000"/>
              </a:lnSpc>
            </a:pPr>
            <a:r>
              <a:rPr lang="zh-TW" altLang="en-US" sz="1800" smtClean="0"/>
              <a:t>【</a:t>
            </a:r>
            <a:r>
              <a:rPr lang="en-US" altLang="zh-TW" sz="1800" smtClean="0"/>
              <a:t>IC</a:t>
            </a:r>
            <a:r>
              <a:rPr lang="zh-TW" altLang="en-US" sz="1800" smtClean="0"/>
              <a:t>技術的演進】</a:t>
            </a:r>
          </a:p>
        </p:txBody>
      </p:sp>
      <p:sp>
        <p:nvSpPr>
          <p:cNvPr id="49157" name="Rectangle 4"/>
          <p:cNvSpPr>
            <a:spLocks noGrp="1" noChangeArrowheads="1"/>
          </p:cNvSpPr>
          <p:nvPr>
            <p:ph type="title" idx="4294967295"/>
          </p:nvPr>
        </p:nvSpPr>
        <p:spPr>
          <a:xfrm>
            <a:off x="304800" y="304800"/>
            <a:ext cx="8534400" cy="838200"/>
          </a:xfrm>
          <a:noFill/>
        </p:spPr>
        <p:txBody>
          <a:bodyPr/>
          <a:lstStyle/>
          <a:p>
            <a:pPr algn="ctr" eaLnBrk="1" hangingPunct="1"/>
            <a:r>
              <a:rPr lang="zh-TW" altLang="en-US" dirty="0" smtClean="0"/>
              <a:t>電腦</a:t>
            </a:r>
            <a:r>
              <a:rPr lang="zh-TW" altLang="en-US" dirty="0" smtClean="0"/>
              <a:t>的演進歷史</a:t>
            </a:r>
          </a:p>
        </p:txBody>
      </p:sp>
      <p:sp>
        <p:nvSpPr>
          <p:cNvPr id="49158" name="Text Box 5"/>
          <p:cNvSpPr txBox="1">
            <a:spLocks noChangeArrowheads="1"/>
          </p:cNvSpPr>
          <p:nvPr/>
        </p:nvSpPr>
        <p:spPr bwMode="auto">
          <a:xfrm>
            <a:off x="611188" y="4221163"/>
            <a:ext cx="7848600" cy="1930400"/>
          </a:xfrm>
          <a:prstGeom prst="rect">
            <a:avLst/>
          </a:prstGeom>
          <a:solidFill>
            <a:srgbClr val="CC99FF"/>
          </a:solidFill>
          <a:ln w="9525">
            <a:solidFill>
              <a:srgbClr val="CC99FF"/>
            </a:solidFill>
            <a:miter lim="800000"/>
            <a:headEnd/>
            <a:tailEnd/>
          </a:ln>
        </p:spPr>
        <p:txBody>
          <a:bodyPr>
            <a:spAutoFit/>
          </a:bodyPr>
          <a:lstStyle>
            <a:lvl1pPr eaLnBrk="0" hangingPunct="0">
              <a:defRPr kumimoji="1" sz="1600">
                <a:solidFill>
                  <a:schemeClr val="tx1"/>
                </a:solidFill>
                <a:latin typeface="Arial" pitchFamily="34" charset="0"/>
                <a:ea typeface="標楷體" pitchFamily="65" charset="-120"/>
              </a:defRPr>
            </a:lvl1pPr>
            <a:lvl2pPr marL="742950" indent="-285750" eaLnBrk="0" hangingPunct="0">
              <a:defRPr kumimoji="1" sz="1600">
                <a:solidFill>
                  <a:schemeClr val="tx1"/>
                </a:solidFill>
                <a:latin typeface="Arial" pitchFamily="34" charset="0"/>
                <a:ea typeface="標楷體" pitchFamily="65" charset="-120"/>
              </a:defRPr>
            </a:lvl2pPr>
            <a:lvl3pPr marL="1143000" indent="-228600" eaLnBrk="0" hangingPunct="0">
              <a:defRPr kumimoji="1" sz="1600">
                <a:solidFill>
                  <a:schemeClr val="tx1"/>
                </a:solidFill>
                <a:latin typeface="Arial" pitchFamily="34" charset="0"/>
                <a:ea typeface="標楷體" pitchFamily="65" charset="-120"/>
              </a:defRPr>
            </a:lvl3pPr>
            <a:lvl4pPr marL="1600200" indent="-228600" eaLnBrk="0" hangingPunct="0">
              <a:defRPr kumimoji="1" sz="1600">
                <a:solidFill>
                  <a:schemeClr val="tx1"/>
                </a:solidFill>
                <a:latin typeface="Arial" pitchFamily="34" charset="0"/>
                <a:ea typeface="標楷體" pitchFamily="65" charset="-120"/>
              </a:defRPr>
            </a:lvl4pPr>
            <a:lvl5pPr marL="2057400" indent="-228600" eaLnBrk="0" hangingPunct="0">
              <a:defRPr kumimoji="1" sz="1600">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sz="1600">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sz="1600">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sz="1600">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sz="1600">
                <a:solidFill>
                  <a:schemeClr val="tx1"/>
                </a:solidFill>
                <a:latin typeface="Arial" pitchFamily="34" charset="0"/>
                <a:ea typeface="標楷體" pitchFamily="65" charset="-120"/>
              </a:defRPr>
            </a:lvl9pPr>
          </a:lstStyle>
          <a:p>
            <a:pPr eaLnBrk="1" hangingPunct="1"/>
            <a:r>
              <a:rPr lang="en-US" altLang="zh-TW" sz="2000" smtClean="0">
                <a:solidFill>
                  <a:srgbClr val="000000"/>
                </a:solidFill>
                <a:latin typeface="細明體" pitchFamily="49" charset="-120"/>
                <a:ea typeface="細明體" pitchFamily="49" charset="-120"/>
              </a:rPr>
              <a:t>SSI(Small-Scale Integration)：       </a:t>
            </a:r>
            <a:r>
              <a:rPr lang="zh-TW" altLang="en-US" sz="2000" smtClean="0">
                <a:solidFill>
                  <a:srgbClr val="000000"/>
                </a:solidFill>
                <a:latin typeface="細明體" pitchFamily="49" charset="-120"/>
                <a:ea typeface="細明體" pitchFamily="49" charset="-120"/>
              </a:rPr>
              <a:t>一顆</a:t>
            </a:r>
            <a:r>
              <a:rPr lang="en-US" altLang="zh-TW" sz="2000" smtClean="0">
                <a:solidFill>
                  <a:srgbClr val="000000"/>
                </a:solidFill>
                <a:latin typeface="細明體" pitchFamily="49" charset="-120"/>
                <a:ea typeface="細明體" pitchFamily="49" charset="-120"/>
              </a:rPr>
              <a:t>IC</a:t>
            </a:r>
            <a:r>
              <a:rPr lang="zh-TW" altLang="en-US" sz="2000" smtClean="0">
                <a:solidFill>
                  <a:srgbClr val="000000"/>
                </a:solidFill>
                <a:latin typeface="細明體" pitchFamily="49" charset="-120"/>
                <a:ea typeface="細明體" pitchFamily="49" charset="-120"/>
              </a:rPr>
              <a:t>含10個電晶體</a:t>
            </a:r>
          </a:p>
          <a:p>
            <a:pPr eaLnBrk="1" hangingPunct="1"/>
            <a:r>
              <a:rPr lang="en-US" altLang="zh-TW" sz="2000" smtClean="0">
                <a:solidFill>
                  <a:srgbClr val="000000"/>
                </a:solidFill>
                <a:latin typeface="細明體" pitchFamily="49" charset="-120"/>
                <a:ea typeface="細明體" pitchFamily="49" charset="-120"/>
              </a:rPr>
              <a:t>MSI(Medium-Scale Integration)：      </a:t>
            </a:r>
            <a:r>
              <a:rPr lang="zh-TW" altLang="en-US" sz="2000" smtClean="0">
                <a:solidFill>
                  <a:srgbClr val="000000"/>
                </a:solidFill>
                <a:latin typeface="細明體" pitchFamily="49" charset="-120"/>
                <a:ea typeface="細明體" pitchFamily="49" charset="-120"/>
              </a:rPr>
              <a:t>一顆</a:t>
            </a:r>
            <a:r>
              <a:rPr lang="en-US" altLang="zh-TW" sz="2000" smtClean="0">
                <a:solidFill>
                  <a:srgbClr val="000000"/>
                </a:solidFill>
                <a:latin typeface="細明體" pitchFamily="49" charset="-120"/>
                <a:ea typeface="細明體" pitchFamily="49" charset="-120"/>
              </a:rPr>
              <a:t>IC</a:t>
            </a:r>
            <a:r>
              <a:rPr lang="zh-TW" altLang="en-US" sz="2000" smtClean="0">
                <a:solidFill>
                  <a:srgbClr val="000000"/>
                </a:solidFill>
                <a:latin typeface="細明體" pitchFamily="49" charset="-120"/>
                <a:ea typeface="細明體" pitchFamily="49" charset="-120"/>
              </a:rPr>
              <a:t>含10</a:t>
            </a:r>
            <a:r>
              <a:rPr lang="zh-TW" altLang="en-US" sz="2000" baseline="30000" smtClean="0">
                <a:solidFill>
                  <a:srgbClr val="000000"/>
                </a:solidFill>
                <a:latin typeface="細明體" pitchFamily="49" charset="-120"/>
                <a:ea typeface="細明體" pitchFamily="49" charset="-120"/>
              </a:rPr>
              <a:t>2</a:t>
            </a:r>
            <a:r>
              <a:rPr lang="zh-TW" altLang="en-US" sz="2000" smtClean="0">
                <a:solidFill>
                  <a:srgbClr val="000000"/>
                </a:solidFill>
                <a:latin typeface="細明體" pitchFamily="49" charset="-120"/>
                <a:ea typeface="細明體" pitchFamily="49" charset="-120"/>
              </a:rPr>
              <a:t>個電晶體</a:t>
            </a:r>
          </a:p>
          <a:p>
            <a:pPr eaLnBrk="1" hangingPunct="1"/>
            <a:r>
              <a:rPr lang="en-US" altLang="zh-TW" sz="2000" smtClean="0">
                <a:solidFill>
                  <a:srgbClr val="000000"/>
                </a:solidFill>
                <a:latin typeface="細明體" pitchFamily="49" charset="-120"/>
                <a:ea typeface="細明體" pitchFamily="49" charset="-120"/>
              </a:rPr>
              <a:t>LSI(Large-Scale Integration)：       </a:t>
            </a:r>
            <a:r>
              <a:rPr lang="zh-TW" altLang="en-US" sz="2000" smtClean="0">
                <a:solidFill>
                  <a:srgbClr val="000000"/>
                </a:solidFill>
                <a:latin typeface="細明體" pitchFamily="49" charset="-120"/>
                <a:ea typeface="細明體" pitchFamily="49" charset="-120"/>
              </a:rPr>
              <a:t>一顆</a:t>
            </a:r>
            <a:r>
              <a:rPr lang="en-US" altLang="zh-TW" sz="2000" smtClean="0">
                <a:solidFill>
                  <a:srgbClr val="000000"/>
                </a:solidFill>
                <a:latin typeface="細明體" pitchFamily="49" charset="-120"/>
                <a:ea typeface="細明體" pitchFamily="49" charset="-120"/>
              </a:rPr>
              <a:t>IC</a:t>
            </a:r>
            <a:r>
              <a:rPr lang="zh-TW" altLang="en-US" sz="2000" smtClean="0">
                <a:solidFill>
                  <a:srgbClr val="000000"/>
                </a:solidFill>
                <a:latin typeface="細明體" pitchFamily="49" charset="-120"/>
                <a:ea typeface="細明體" pitchFamily="49" charset="-120"/>
              </a:rPr>
              <a:t>含10</a:t>
            </a:r>
            <a:r>
              <a:rPr lang="zh-TW" altLang="en-US" sz="2000" baseline="30000" smtClean="0">
                <a:solidFill>
                  <a:srgbClr val="000000"/>
                </a:solidFill>
                <a:latin typeface="細明體" pitchFamily="49" charset="-120"/>
                <a:ea typeface="細明體" pitchFamily="49" charset="-120"/>
              </a:rPr>
              <a:t>4</a:t>
            </a:r>
            <a:r>
              <a:rPr lang="zh-TW" altLang="en-US" sz="2000" smtClean="0">
                <a:solidFill>
                  <a:srgbClr val="000000"/>
                </a:solidFill>
                <a:latin typeface="細明體" pitchFamily="49" charset="-120"/>
                <a:ea typeface="細明體" pitchFamily="49" charset="-120"/>
              </a:rPr>
              <a:t>個電晶體</a:t>
            </a:r>
          </a:p>
          <a:p>
            <a:pPr eaLnBrk="1" hangingPunct="1"/>
            <a:r>
              <a:rPr lang="en-US" altLang="zh-TW" sz="2000" smtClean="0">
                <a:solidFill>
                  <a:srgbClr val="000000"/>
                </a:solidFill>
                <a:latin typeface="細明體" pitchFamily="49" charset="-120"/>
                <a:ea typeface="細明體" pitchFamily="49" charset="-120"/>
              </a:rPr>
              <a:t>VLSI(Very Large-Scale Integration)： </a:t>
            </a:r>
            <a:r>
              <a:rPr lang="zh-TW" altLang="en-US" sz="2000" smtClean="0">
                <a:solidFill>
                  <a:srgbClr val="000000"/>
                </a:solidFill>
                <a:latin typeface="細明體" pitchFamily="49" charset="-120"/>
                <a:ea typeface="細明體" pitchFamily="49" charset="-120"/>
              </a:rPr>
              <a:t>一顆</a:t>
            </a:r>
            <a:r>
              <a:rPr lang="en-US" altLang="zh-TW" sz="2000" smtClean="0">
                <a:solidFill>
                  <a:srgbClr val="000000"/>
                </a:solidFill>
                <a:latin typeface="細明體" pitchFamily="49" charset="-120"/>
                <a:ea typeface="細明體" pitchFamily="49" charset="-120"/>
              </a:rPr>
              <a:t>IC</a:t>
            </a:r>
            <a:r>
              <a:rPr lang="zh-TW" altLang="en-US" sz="2000" smtClean="0">
                <a:solidFill>
                  <a:srgbClr val="000000"/>
                </a:solidFill>
                <a:latin typeface="細明體" pitchFamily="49" charset="-120"/>
                <a:ea typeface="細明體" pitchFamily="49" charset="-120"/>
              </a:rPr>
              <a:t>含10</a:t>
            </a:r>
            <a:r>
              <a:rPr lang="zh-TW" altLang="en-US" sz="2000" baseline="30000" smtClean="0">
                <a:solidFill>
                  <a:srgbClr val="000000"/>
                </a:solidFill>
                <a:latin typeface="細明體" pitchFamily="49" charset="-120"/>
                <a:ea typeface="細明體" pitchFamily="49" charset="-120"/>
              </a:rPr>
              <a:t>6</a:t>
            </a:r>
            <a:r>
              <a:rPr lang="zh-TW" altLang="en-US" sz="2000" smtClean="0">
                <a:solidFill>
                  <a:srgbClr val="000000"/>
                </a:solidFill>
                <a:latin typeface="細明體" pitchFamily="49" charset="-120"/>
                <a:ea typeface="細明體" pitchFamily="49" charset="-120"/>
              </a:rPr>
              <a:t>個電晶體</a:t>
            </a:r>
          </a:p>
          <a:p>
            <a:pPr eaLnBrk="1" hangingPunct="1"/>
            <a:r>
              <a:rPr lang="en-US" altLang="zh-TW" sz="2000" smtClean="0">
                <a:solidFill>
                  <a:srgbClr val="000000"/>
                </a:solidFill>
                <a:latin typeface="細明體" pitchFamily="49" charset="-120"/>
                <a:ea typeface="細明體" pitchFamily="49" charset="-120"/>
              </a:rPr>
              <a:t>ULSI(Ultra Large-Scale Integration)：</a:t>
            </a:r>
            <a:r>
              <a:rPr lang="zh-TW" altLang="en-US" sz="2000" smtClean="0">
                <a:solidFill>
                  <a:srgbClr val="000000"/>
                </a:solidFill>
                <a:latin typeface="細明體" pitchFamily="49" charset="-120"/>
                <a:ea typeface="細明體" pitchFamily="49" charset="-120"/>
              </a:rPr>
              <a:t>一顆</a:t>
            </a:r>
            <a:r>
              <a:rPr lang="en-US" altLang="zh-TW" sz="2000" smtClean="0">
                <a:solidFill>
                  <a:srgbClr val="000000"/>
                </a:solidFill>
                <a:latin typeface="細明體" pitchFamily="49" charset="-120"/>
                <a:ea typeface="細明體" pitchFamily="49" charset="-120"/>
              </a:rPr>
              <a:t>IC</a:t>
            </a:r>
            <a:r>
              <a:rPr lang="zh-TW" altLang="en-US" sz="2000" smtClean="0">
                <a:solidFill>
                  <a:srgbClr val="000000"/>
                </a:solidFill>
                <a:latin typeface="細明體" pitchFamily="49" charset="-120"/>
                <a:ea typeface="細明體" pitchFamily="49" charset="-120"/>
              </a:rPr>
              <a:t>含10</a:t>
            </a:r>
            <a:r>
              <a:rPr lang="zh-TW" altLang="en-US" sz="2000" baseline="30000" smtClean="0">
                <a:solidFill>
                  <a:srgbClr val="000000"/>
                </a:solidFill>
                <a:latin typeface="細明體" pitchFamily="49" charset="-120"/>
                <a:ea typeface="細明體" pitchFamily="49" charset="-120"/>
              </a:rPr>
              <a:t>8</a:t>
            </a:r>
            <a:r>
              <a:rPr lang="zh-TW" altLang="en-US" sz="2000" smtClean="0">
                <a:solidFill>
                  <a:srgbClr val="000000"/>
                </a:solidFill>
                <a:latin typeface="細明體" pitchFamily="49" charset="-120"/>
                <a:ea typeface="細明體" pitchFamily="49" charset="-120"/>
              </a:rPr>
              <a:t>個電晶體</a:t>
            </a:r>
          </a:p>
          <a:p>
            <a:pPr eaLnBrk="1" hangingPunct="1"/>
            <a:r>
              <a:rPr lang="en-US" altLang="zh-TW" sz="2000" smtClean="0">
                <a:solidFill>
                  <a:srgbClr val="000000"/>
                </a:solidFill>
                <a:latin typeface="細明體" pitchFamily="49" charset="-120"/>
                <a:ea typeface="細明體" pitchFamily="49" charset="-120"/>
              </a:rPr>
              <a:t>GSI(Giga-Scale Integration)：        </a:t>
            </a:r>
            <a:r>
              <a:rPr lang="zh-TW" altLang="en-US" sz="2000" smtClean="0">
                <a:solidFill>
                  <a:srgbClr val="000000"/>
                </a:solidFill>
                <a:latin typeface="細明體" pitchFamily="49" charset="-120"/>
                <a:ea typeface="細明體" pitchFamily="49" charset="-120"/>
              </a:rPr>
              <a:t>一顆</a:t>
            </a:r>
            <a:r>
              <a:rPr lang="en-US" altLang="zh-TW" sz="2000" smtClean="0">
                <a:solidFill>
                  <a:srgbClr val="000000"/>
                </a:solidFill>
                <a:latin typeface="細明體" pitchFamily="49" charset="-120"/>
                <a:ea typeface="細明體" pitchFamily="49" charset="-120"/>
              </a:rPr>
              <a:t>IC</a:t>
            </a:r>
            <a:r>
              <a:rPr lang="zh-TW" altLang="en-US" sz="2000" smtClean="0">
                <a:solidFill>
                  <a:srgbClr val="000000"/>
                </a:solidFill>
                <a:latin typeface="細明體" pitchFamily="49" charset="-120"/>
                <a:ea typeface="細明體" pitchFamily="49" charset="-120"/>
              </a:rPr>
              <a:t>含10</a:t>
            </a:r>
            <a:r>
              <a:rPr lang="zh-TW" altLang="en-US" sz="2000" baseline="30000" smtClean="0">
                <a:solidFill>
                  <a:srgbClr val="000000"/>
                </a:solidFill>
                <a:latin typeface="細明體" pitchFamily="49" charset="-120"/>
                <a:ea typeface="細明體" pitchFamily="49" charset="-120"/>
              </a:rPr>
              <a:t>9</a:t>
            </a:r>
            <a:r>
              <a:rPr lang="zh-TW" altLang="en-US" sz="2000" smtClean="0">
                <a:solidFill>
                  <a:srgbClr val="000000"/>
                </a:solidFill>
                <a:latin typeface="細明體" pitchFamily="49" charset="-120"/>
                <a:ea typeface="細明體" pitchFamily="49" charset="-120"/>
              </a:rPr>
              <a:t>個電晶體</a:t>
            </a:r>
          </a:p>
        </p:txBody>
      </p:sp>
    </p:spTree>
    <p:extLst>
      <p:ext uri="{BB962C8B-B14F-4D97-AF65-F5344CB8AC3E}">
        <p14:creationId xmlns:p14="http://schemas.microsoft.com/office/powerpoint/2010/main" val="37846888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投影片編號版面配置區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tx1"/>
                </a:solidFill>
                <a:latin typeface="Arial" pitchFamily="34" charset="0"/>
                <a:ea typeface="標楷體" pitchFamily="65" charset="-120"/>
              </a:defRPr>
            </a:lvl1pPr>
            <a:lvl2pPr marL="742950" indent="-285750" eaLnBrk="0" hangingPunct="0">
              <a:defRPr kumimoji="1" sz="1600">
                <a:solidFill>
                  <a:schemeClr val="tx1"/>
                </a:solidFill>
                <a:latin typeface="Arial" pitchFamily="34" charset="0"/>
                <a:ea typeface="標楷體" pitchFamily="65" charset="-120"/>
              </a:defRPr>
            </a:lvl2pPr>
            <a:lvl3pPr marL="1143000" indent="-228600" eaLnBrk="0" hangingPunct="0">
              <a:defRPr kumimoji="1" sz="1600">
                <a:solidFill>
                  <a:schemeClr val="tx1"/>
                </a:solidFill>
                <a:latin typeface="Arial" pitchFamily="34" charset="0"/>
                <a:ea typeface="標楷體" pitchFamily="65" charset="-120"/>
              </a:defRPr>
            </a:lvl3pPr>
            <a:lvl4pPr marL="1600200" indent="-228600" eaLnBrk="0" hangingPunct="0">
              <a:defRPr kumimoji="1" sz="1600">
                <a:solidFill>
                  <a:schemeClr val="tx1"/>
                </a:solidFill>
                <a:latin typeface="Arial" pitchFamily="34" charset="0"/>
                <a:ea typeface="標楷體" pitchFamily="65" charset="-120"/>
              </a:defRPr>
            </a:lvl4pPr>
            <a:lvl5pPr marL="2057400" indent="-228600" eaLnBrk="0" hangingPunct="0">
              <a:defRPr kumimoji="1" sz="1600">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sz="1600">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sz="1600">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sz="1600">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sz="1600">
                <a:solidFill>
                  <a:schemeClr val="tx1"/>
                </a:solidFill>
                <a:latin typeface="Arial" pitchFamily="34" charset="0"/>
                <a:ea typeface="標楷體" pitchFamily="65" charset="-120"/>
              </a:defRPr>
            </a:lvl9pPr>
          </a:lstStyle>
          <a:p>
            <a:pPr eaLnBrk="1" hangingPunct="1"/>
            <a:fld id="{E7383F1E-A370-47D0-9796-F91309A62EC0}" type="slidenum">
              <a:rPr lang="zh-TW" altLang="en-US" sz="1400" smtClean="0">
                <a:solidFill>
                  <a:srgbClr val="000000"/>
                </a:solidFill>
                <a:latin typeface="Times New Roman" pitchFamily="18" charset="0"/>
                <a:ea typeface="新細明體" pitchFamily="18" charset="-120"/>
              </a:rPr>
              <a:pPr eaLnBrk="1" hangingPunct="1"/>
              <a:t>25</a:t>
            </a:fld>
            <a:endParaRPr lang="en-US" altLang="zh-TW" sz="1400" smtClean="0">
              <a:solidFill>
                <a:srgbClr val="000000"/>
              </a:solidFill>
              <a:latin typeface="Times New Roman" pitchFamily="18" charset="0"/>
              <a:ea typeface="新細明體" pitchFamily="18" charset="-120"/>
            </a:endParaRPr>
          </a:p>
        </p:txBody>
      </p:sp>
      <p:sp>
        <p:nvSpPr>
          <p:cNvPr id="50179" name="Rectangle 3"/>
          <p:cNvSpPr>
            <a:spLocks noGrp="1" noChangeArrowheads="1"/>
          </p:cNvSpPr>
          <p:nvPr>
            <p:ph type="body" idx="1"/>
          </p:nvPr>
        </p:nvSpPr>
        <p:spPr>
          <a:xfrm>
            <a:off x="228600" y="1600200"/>
            <a:ext cx="8686800" cy="3341688"/>
          </a:xfrm>
        </p:spPr>
        <p:txBody>
          <a:bodyPr/>
          <a:lstStyle/>
          <a:p>
            <a:pPr eaLnBrk="1" hangingPunct="1">
              <a:lnSpc>
                <a:spcPct val="90000"/>
              </a:lnSpc>
            </a:pPr>
            <a:r>
              <a:rPr lang="zh-TW" altLang="en-US" sz="1800" smtClean="0"/>
              <a:t>下一代</a:t>
            </a:r>
            <a:r>
              <a:rPr lang="en-US" altLang="zh-TW" sz="1800" smtClean="0"/>
              <a:t>(Next Generation)</a:t>
            </a:r>
            <a:r>
              <a:rPr lang="zh-TW" altLang="en-US" sz="1800" smtClean="0"/>
              <a:t>的電腦，究竟會出現什麼重大的變化？</a:t>
            </a:r>
            <a:endParaRPr lang="zh-TW" altLang="en-US" sz="1600" smtClean="0"/>
          </a:p>
          <a:p>
            <a:pPr lvl="1" eaLnBrk="1" hangingPunct="1">
              <a:lnSpc>
                <a:spcPct val="90000"/>
              </a:lnSpc>
            </a:pPr>
            <a:r>
              <a:rPr lang="zh-TW" altLang="en-US" sz="1800" smtClean="0"/>
              <a:t>這實在很難說。但歷史上曾經出現第五代電腦的說法</a:t>
            </a:r>
          </a:p>
          <a:p>
            <a:pPr lvl="2" eaLnBrk="1" hangingPunct="1">
              <a:lnSpc>
                <a:spcPct val="90000"/>
              </a:lnSpc>
            </a:pPr>
            <a:r>
              <a:rPr lang="zh-TW" altLang="en-US" sz="1800" smtClean="0"/>
              <a:t>日本在</a:t>
            </a:r>
            <a:r>
              <a:rPr lang="en-US" altLang="zh-TW" sz="1800" smtClean="0"/>
              <a:t>1980</a:t>
            </a:r>
            <a:r>
              <a:rPr lang="zh-TW" altLang="en-US" sz="1800" smtClean="0"/>
              <a:t>年曾經提出發展第五代電腦的十年計劃，目標是要設計一個高度人工智慧的電腦，使電腦不但具有智慧、專家性質，並且能與人類透過自然語言溝通及解決問題。雖然計劃最終宣告失敗，但在此十年當中，人工智慧</a:t>
            </a:r>
            <a:r>
              <a:rPr lang="en-US" altLang="zh-TW" sz="1800" smtClean="0"/>
              <a:t>(AI)</a:t>
            </a:r>
            <a:r>
              <a:rPr lang="zh-TW" altLang="en-US" sz="1800" smtClean="0"/>
              <a:t>研究得以蓬勃發展，並且在前幾年日本成功推出風靡一時的智慧寵物（如機器狗）。</a:t>
            </a:r>
          </a:p>
          <a:p>
            <a:pPr lvl="1" eaLnBrk="1" hangingPunct="1">
              <a:lnSpc>
                <a:spcPct val="90000"/>
              </a:lnSpc>
            </a:pPr>
            <a:r>
              <a:rPr lang="zh-TW" altLang="en-US" sz="1800" smtClean="0"/>
              <a:t>下一代的電腦究竟會出現什麼變化尚且不知，除了人工智慧之外，電腦目前正朝向更快的電腦、更小的電腦、容量更大的電腦、更安全的電腦等方向努力，並且未來的電腦系統將必具備網路及無線網路設備、並擁有更大的頻寬以及更方便、舒適的使用環境。同時未來的電腦系統將更具整合性以扮演數位家庭的控制中樞角色</a:t>
            </a:r>
          </a:p>
          <a:p>
            <a:pPr lvl="1" eaLnBrk="1" hangingPunct="1">
              <a:lnSpc>
                <a:spcPct val="90000"/>
              </a:lnSpc>
            </a:pPr>
            <a:endParaRPr lang="zh-TW" altLang="en-US" sz="1800" smtClean="0"/>
          </a:p>
        </p:txBody>
      </p:sp>
      <p:sp>
        <p:nvSpPr>
          <p:cNvPr id="50180" name="Rectangle 4"/>
          <p:cNvSpPr>
            <a:spLocks noGrp="1" noChangeArrowheads="1"/>
          </p:cNvSpPr>
          <p:nvPr>
            <p:ph type="title"/>
          </p:nvPr>
        </p:nvSpPr>
        <p:spPr>
          <a:xfrm>
            <a:off x="304800" y="304800"/>
            <a:ext cx="8534400" cy="838200"/>
          </a:xfrm>
          <a:noFill/>
        </p:spPr>
        <p:txBody>
          <a:bodyPr/>
          <a:lstStyle/>
          <a:p>
            <a:pPr algn="ctr" eaLnBrk="1" hangingPunct="1"/>
            <a:r>
              <a:rPr lang="zh-TW" altLang="en-US" dirty="0" smtClean="0"/>
              <a:t>第</a:t>
            </a:r>
            <a:r>
              <a:rPr lang="zh-TW" altLang="en-US" dirty="0" smtClean="0"/>
              <a:t>五代</a:t>
            </a:r>
            <a:r>
              <a:rPr lang="zh-TW" altLang="en-US" dirty="0" smtClean="0"/>
              <a:t>電腦</a:t>
            </a:r>
            <a:endParaRPr lang="zh-TW" altLang="en-US" dirty="0" smtClean="0"/>
          </a:p>
        </p:txBody>
      </p:sp>
      <p:sp>
        <p:nvSpPr>
          <p:cNvPr id="50181" name="Text Box 7"/>
          <p:cNvSpPr txBox="1">
            <a:spLocks noChangeArrowheads="1"/>
          </p:cNvSpPr>
          <p:nvPr/>
        </p:nvSpPr>
        <p:spPr bwMode="auto">
          <a:xfrm>
            <a:off x="900113" y="4941888"/>
            <a:ext cx="7848600" cy="1079500"/>
          </a:xfrm>
          <a:prstGeom prst="rect">
            <a:avLst/>
          </a:prstGeom>
          <a:solidFill>
            <a:srgbClr val="CC99FF"/>
          </a:solidFill>
          <a:ln w="9525">
            <a:solidFill>
              <a:srgbClr val="CC99FF"/>
            </a:solidFill>
            <a:miter lim="800000"/>
            <a:headEnd/>
            <a:tailEnd/>
          </a:ln>
        </p:spPr>
        <p:txBody>
          <a:bodyPr>
            <a:spAutoFit/>
          </a:bodyPr>
          <a:lstStyle>
            <a:lvl1pPr eaLnBrk="0" hangingPunct="0">
              <a:defRPr kumimoji="1" sz="1600">
                <a:solidFill>
                  <a:schemeClr val="tx1"/>
                </a:solidFill>
                <a:latin typeface="Arial" pitchFamily="34" charset="0"/>
                <a:ea typeface="標楷體" pitchFamily="65" charset="-120"/>
              </a:defRPr>
            </a:lvl1pPr>
            <a:lvl2pPr marL="742950" indent="-285750" eaLnBrk="0" hangingPunct="0">
              <a:defRPr kumimoji="1" sz="1600">
                <a:solidFill>
                  <a:schemeClr val="tx1"/>
                </a:solidFill>
                <a:latin typeface="Arial" pitchFamily="34" charset="0"/>
                <a:ea typeface="標楷體" pitchFamily="65" charset="-120"/>
              </a:defRPr>
            </a:lvl2pPr>
            <a:lvl3pPr marL="1143000" indent="-228600" eaLnBrk="0" hangingPunct="0">
              <a:defRPr kumimoji="1" sz="1600">
                <a:solidFill>
                  <a:schemeClr val="tx1"/>
                </a:solidFill>
                <a:latin typeface="Arial" pitchFamily="34" charset="0"/>
                <a:ea typeface="標楷體" pitchFamily="65" charset="-120"/>
              </a:defRPr>
            </a:lvl3pPr>
            <a:lvl4pPr marL="1600200" indent="-228600" eaLnBrk="0" hangingPunct="0">
              <a:defRPr kumimoji="1" sz="1600">
                <a:solidFill>
                  <a:schemeClr val="tx1"/>
                </a:solidFill>
                <a:latin typeface="Arial" pitchFamily="34" charset="0"/>
                <a:ea typeface="標楷體" pitchFamily="65" charset="-120"/>
              </a:defRPr>
            </a:lvl4pPr>
            <a:lvl5pPr marL="2057400" indent="-228600" eaLnBrk="0" hangingPunct="0">
              <a:defRPr kumimoji="1" sz="1600">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sz="1600">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sz="1600">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sz="1600">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sz="1600">
                <a:solidFill>
                  <a:schemeClr val="tx1"/>
                </a:solidFill>
                <a:latin typeface="Arial" pitchFamily="34" charset="0"/>
                <a:ea typeface="標楷體" pitchFamily="65" charset="-120"/>
              </a:defRPr>
            </a:lvl9pPr>
          </a:lstStyle>
          <a:p>
            <a:pPr eaLnBrk="1" hangingPunct="1"/>
            <a:r>
              <a:rPr lang="en-US" altLang="zh-TW" smtClean="0">
                <a:solidFill>
                  <a:srgbClr val="000000"/>
                </a:solidFill>
              </a:rPr>
              <a:t>【奈米科技】：</a:t>
            </a:r>
          </a:p>
          <a:p>
            <a:pPr eaLnBrk="1" hangingPunct="1"/>
            <a:r>
              <a:rPr lang="zh-TW" altLang="en-US" smtClean="0">
                <a:solidFill>
                  <a:srgbClr val="000000"/>
                </a:solidFill>
              </a:rPr>
              <a:t>由於在奈米（</a:t>
            </a:r>
            <a:r>
              <a:rPr lang="en-US" altLang="zh-TW" smtClean="0">
                <a:solidFill>
                  <a:srgbClr val="000000"/>
                </a:solidFill>
              </a:rPr>
              <a:t>10-9 m</a:t>
            </a:r>
            <a:r>
              <a:rPr lang="zh-TW" altLang="en-US" smtClean="0">
                <a:solidFill>
                  <a:srgbClr val="000000"/>
                </a:solidFill>
              </a:rPr>
              <a:t>）的世界裡，許多物質的物理特性將會呈現另一種風貌，奈米科技並不僅止應用在電腦製造方面，它還可以進行許多其他方面的應用（例如製作易於清洗的清潔用品），這也就是為何市面上各類產品都可能標榜奈米技術的原因。</a:t>
            </a:r>
            <a:endParaRPr lang="en-US" altLang="zh-TW" smtClean="0">
              <a:solidFill>
                <a:srgbClr val="000000"/>
              </a:solidFill>
            </a:endParaRPr>
          </a:p>
        </p:txBody>
      </p:sp>
    </p:spTree>
    <p:extLst>
      <p:ext uri="{BB962C8B-B14F-4D97-AF65-F5344CB8AC3E}">
        <p14:creationId xmlns:p14="http://schemas.microsoft.com/office/powerpoint/2010/main" val="4224967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投影片編號版面配置區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tx1"/>
                </a:solidFill>
                <a:latin typeface="Arial" pitchFamily="34" charset="0"/>
                <a:ea typeface="標楷體" pitchFamily="65" charset="-120"/>
              </a:defRPr>
            </a:lvl1pPr>
            <a:lvl2pPr marL="742950" indent="-285750" eaLnBrk="0" hangingPunct="0">
              <a:defRPr kumimoji="1" sz="1600">
                <a:solidFill>
                  <a:schemeClr val="tx1"/>
                </a:solidFill>
                <a:latin typeface="Arial" pitchFamily="34" charset="0"/>
                <a:ea typeface="標楷體" pitchFamily="65" charset="-120"/>
              </a:defRPr>
            </a:lvl2pPr>
            <a:lvl3pPr marL="1143000" indent="-228600" eaLnBrk="0" hangingPunct="0">
              <a:defRPr kumimoji="1" sz="1600">
                <a:solidFill>
                  <a:schemeClr val="tx1"/>
                </a:solidFill>
                <a:latin typeface="Arial" pitchFamily="34" charset="0"/>
                <a:ea typeface="標楷體" pitchFamily="65" charset="-120"/>
              </a:defRPr>
            </a:lvl3pPr>
            <a:lvl4pPr marL="1600200" indent="-228600" eaLnBrk="0" hangingPunct="0">
              <a:defRPr kumimoji="1" sz="1600">
                <a:solidFill>
                  <a:schemeClr val="tx1"/>
                </a:solidFill>
                <a:latin typeface="Arial" pitchFamily="34" charset="0"/>
                <a:ea typeface="標楷體" pitchFamily="65" charset="-120"/>
              </a:defRPr>
            </a:lvl4pPr>
            <a:lvl5pPr marL="2057400" indent="-228600" eaLnBrk="0" hangingPunct="0">
              <a:defRPr kumimoji="1" sz="1600">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sz="1600">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sz="1600">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sz="1600">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sz="1600">
                <a:solidFill>
                  <a:schemeClr val="tx1"/>
                </a:solidFill>
                <a:latin typeface="Arial" pitchFamily="34" charset="0"/>
                <a:ea typeface="標楷體" pitchFamily="65" charset="-120"/>
              </a:defRPr>
            </a:lvl9pPr>
          </a:lstStyle>
          <a:p>
            <a:pPr eaLnBrk="1" hangingPunct="1"/>
            <a:fld id="{F052F8A5-249D-44A2-9048-BA3261287938}" type="slidenum">
              <a:rPr lang="zh-TW" altLang="en-US" sz="1400" smtClean="0">
                <a:solidFill>
                  <a:srgbClr val="000000"/>
                </a:solidFill>
                <a:latin typeface="Times New Roman" pitchFamily="18" charset="0"/>
                <a:ea typeface="新細明體" pitchFamily="18" charset="-120"/>
              </a:rPr>
              <a:pPr eaLnBrk="1" hangingPunct="1"/>
              <a:t>26</a:t>
            </a:fld>
            <a:endParaRPr lang="en-US" altLang="zh-TW" sz="1400" smtClean="0">
              <a:solidFill>
                <a:srgbClr val="000000"/>
              </a:solidFill>
              <a:latin typeface="Times New Roman" pitchFamily="18" charset="0"/>
              <a:ea typeface="新細明體" pitchFamily="18" charset="-120"/>
            </a:endParaRPr>
          </a:p>
        </p:txBody>
      </p:sp>
      <p:sp>
        <p:nvSpPr>
          <p:cNvPr id="52227" name="Rectangle 2"/>
          <p:cNvSpPr>
            <a:spLocks noGrp="1" noChangeArrowheads="1"/>
          </p:cNvSpPr>
          <p:nvPr>
            <p:ph type="title"/>
          </p:nvPr>
        </p:nvSpPr>
        <p:spPr/>
        <p:txBody>
          <a:bodyPr/>
          <a:lstStyle/>
          <a:p>
            <a:pPr eaLnBrk="1" hangingPunct="1"/>
            <a:r>
              <a:rPr lang="zh-TW" altLang="en-US" smtClean="0"/>
              <a:t>1.5	電腦的組成</a:t>
            </a:r>
          </a:p>
        </p:txBody>
      </p:sp>
      <p:sp>
        <p:nvSpPr>
          <p:cNvPr id="52228" name="Rectangle 3"/>
          <p:cNvSpPr>
            <a:spLocks noGrp="1" noChangeArrowheads="1"/>
          </p:cNvSpPr>
          <p:nvPr>
            <p:ph type="body" idx="1"/>
          </p:nvPr>
        </p:nvSpPr>
        <p:spPr>
          <a:xfrm>
            <a:off x="228600" y="1600200"/>
            <a:ext cx="8686800" cy="4572000"/>
          </a:xfrm>
        </p:spPr>
        <p:txBody>
          <a:bodyPr/>
          <a:lstStyle/>
          <a:p>
            <a:pPr eaLnBrk="1" hangingPunct="1"/>
            <a:r>
              <a:rPr lang="zh-TW" altLang="en-US" smtClean="0"/>
              <a:t>電腦系統可以分為使用者</a:t>
            </a:r>
            <a:r>
              <a:rPr lang="en-US" altLang="zh-TW" smtClean="0"/>
              <a:t>(user)</a:t>
            </a:r>
            <a:r>
              <a:rPr lang="zh-TW" altLang="en-US" smtClean="0"/>
              <a:t>、硬體</a:t>
            </a:r>
            <a:r>
              <a:rPr lang="en-US" altLang="zh-TW" smtClean="0"/>
              <a:t>(hardware)</a:t>
            </a:r>
            <a:r>
              <a:rPr lang="zh-TW" altLang="en-US" smtClean="0"/>
              <a:t>與軟體</a:t>
            </a:r>
            <a:r>
              <a:rPr lang="en-US" altLang="zh-TW" smtClean="0"/>
              <a:t>(software)</a:t>
            </a:r>
            <a:r>
              <a:rPr lang="zh-TW" altLang="en-US" smtClean="0"/>
              <a:t>等三項</a:t>
            </a:r>
          </a:p>
          <a:p>
            <a:pPr lvl="1" eaLnBrk="1" hangingPunct="1"/>
            <a:r>
              <a:rPr lang="en-US" altLang="zh-TW" smtClean="0"/>
              <a:t>『</a:t>
            </a:r>
            <a:r>
              <a:rPr lang="zh-TW" altLang="en-US" smtClean="0"/>
              <a:t>使用者</a:t>
            </a:r>
            <a:r>
              <a:rPr lang="en-US" altLang="zh-TW" smtClean="0"/>
              <a:t>』</a:t>
            </a:r>
            <a:r>
              <a:rPr lang="zh-TW" altLang="en-US" smtClean="0"/>
              <a:t>就是使用或管理電腦的人</a:t>
            </a:r>
          </a:p>
          <a:p>
            <a:pPr lvl="1" eaLnBrk="1" hangingPunct="1"/>
            <a:r>
              <a:rPr lang="en-US" altLang="zh-TW" smtClean="0"/>
              <a:t>『</a:t>
            </a:r>
            <a:r>
              <a:rPr lang="zh-TW" altLang="en-US" smtClean="0"/>
              <a:t>硬體</a:t>
            </a:r>
            <a:r>
              <a:rPr lang="en-US" altLang="zh-TW" smtClean="0"/>
              <a:t>』</a:t>
            </a:r>
            <a:r>
              <a:rPr lang="zh-TW" altLang="en-US" smtClean="0"/>
              <a:t>就是組成電腦的電子元件以及各項設備</a:t>
            </a:r>
          </a:p>
          <a:p>
            <a:pPr lvl="1" eaLnBrk="1" hangingPunct="1"/>
            <a:r>
              <a:rPr lang="en-US" altLang="zh-TW" smtClean="0"/>
              <a:t>『</a:t>
            </a:r>
            <a:r>
              <a:rPr lang="zh-TW" altLang="en-US" smtClean="0"/>
              <a:t>軟體</a:t>
            </a:r>
            <a:r>
              <a:rPr lang="en-US" altLang="zh-TW" smtClean="0"/>
              <a:t>』</a:t>
            </a:r>
            <a:r>
              <a:rPr lang="zh-TW" altLang="en-US" smtClean="0"/>
              <a:t>則是一種抽象化的名詞，它必須以某種排列方式附著於某個硬體之上，例如：附著於記憶體、硬碟、光碟片中，而</a:t>
            </a:r>
            <a:r>
              <a:rPr lang="en-US" altLang="zh-TW" smtClean="0"/>
              <a:t>『</a:t>
            </a:r>
            <a:r>
              <a:rPr lang="zh-TW" altLang="en-US" smtClean="0"/>
              <a:t>軟體</a:t>
            </a:r>
            <a:r>
              <a:rPr lang="en-US" altLang="zh-TW" smtClean="0"/>
              <a:t>』</a:t>
            </a:r>
            <a:r>
              <a:rPr lang="zh-TW" altLang="en-US" smtClean="0"/>
              <a:t>的功能則是告知電腦該去做什麼或提供電腦所需要資料的來源。</a:t>
            </a:r>
          </a:p>
        </p:txBody>
      </p:sp>
    </p:spTree>
    <p:extLst>
      <p:ext uri="{BB962C8B-B14F-4D97-AF65-F5344CB8AC3E}">
        <p14:creationId xmlns:p14="http://schemas.microsoft.com/office/powerpoint/2010/main" val="38585916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3"/>
          <p:cNvSpPr>
            <a:spLocks noGrp="1" noChangeArrowheads="1"/>
          </p:cNvSpPr>
          <p:nvPr>
            <p:ph type="title"/>
          </p:nvPr>
        </p:nvSpPr>
        <p:spPr/>
        <p:txBody>
          <a:bodyPr/>
          <a:lstStyle/>
          <a:p>
            <a:pPr eaLnBrk="1" hangingPunct="1"/>
            <a:r>
              <a:rPr lang="en-US" altLang="zh-TW" smtClean="0">
                <a:ea typeface="新細明體" panose="02020500000000000000" pitchFamily="18" charset="-120"/>
              </a:rPr>
              <a:t> Larger Data Items</a:t>
            </a:r>
          </a:p>
        </p:txBody>
      </p:sp>
      <p:sp>
        <p:nvSpPr>
          <p:cNvPr id="70659" name="Rectangle 4"/>
          <p:cNvSpPr>
            <a:spLocks noGrp="1" noChangeArrowheads="1"/>
          </p:cNvSpPr>
          <p:nvPr>
            <p:ph idx="1"/>
          </p:nvPr>
        </p:nvSpPr>
        <p:spPr/>
        <p:txBody>
          <a:bodyPr/>
          <a:lstStyle/>
          <a:p>
            <a:pPr eaLnBrk="1" hangingPunct="1"/>
            <a:r>
              <a:rPr lang="en-US" altLang="zh-TW" smtClean="0">
                <a:ea typeface="新細明體" panose="02020500000000000000" pitchFamily="18" charset="-120"/>
              </a:rPr>
              <a:t>Some data is too large for a single byte</a:t>
            </a:r>
          </a:p>
          <a:p>
            <a:pPr lvl="1" eaLnBrk="1" hangingPunct="1"/>
            <a:r>
              <a:rPr lang="en-US" altLang="zh-TW" smtClean="0">
                <a:ea typeface="新細明體" panose="02020500000000000000" pitchFamily="18" charset="-120"/>
              </a:rPr>
              <a:t>Most integers and real numbers are too large</a:t>
            </a:r>
            <a:br>
              <a:rPr lang="en-US" altLang="zh-TW" smtClean="0">
                <a:ea typeface="新細明體" panose="02020500000000000000" pitchFamily="18" charset="-120"/>
              </a:rPr>
            </a:br>
            <a:endParaRPr lang="en-US" altLang="zh-TW" smtClean="0">
              <a:ea typeface="新細明體" panose="02020500000000000000" pitchFamily="18" charset="-120"/>
            </a:endParaRPr>
          </a:p>
          <a:p>
            <a:pPr lvl="1" eaLnBrk="1" hangingPunct="1"/>
            <a:r>
              <a:rPr lang="en-US" altLang="zh-TW" smtClean="0">
                <a:ea typeface="新細明體" panose="02020500000000000000" pitchFamily="18" charset="-120"/>
              </a:rPr>
              <a:t>Address refers to the first byte </a:t>
            </a:r>
            <a:br>
              <a:rPr lang="en-US" altLang="zh-TW" smtClean="0">
                <a:ea typeface="新細明體" panose="02020500000000000000" pitchFamily="18" charset="-120"/>
              </a:rPr>
            </a:br>
            <a:endParaRPr lang="en-US" altLang="zh-TW" smtClean="0">
              <a:ea typeface="新細明體" panose="02020500000000000000" pitchFamily="18" charset="-120"/>
            </a:endParaRPr>
          </a:p>
          <a:p>
            <a:pPr lvl="1" eaLnBrk="1" hangingPunct="1"/>
            <a:r>
              <a:rPr lang="en-US" altLang="zh-TW" smtClean="0">
                <a:ea typeface="新細明體" panose="02020500000000000000" pitchFamily="18" charset="-120"/>
              </a:rPr>
              <a:t>Next few consecutive bytes can store the </a:t>
            </a:r>
            <a:br>
              <a:rPr lang="en-US" altLang="zh-TW" smtClean="0">
                <a:ea typeface="新細明體" panose="02020500000000000000" pitchFamily="18" charset="-120"/>
              </a:rPr>
            </a:br>
            <a:r>
              <a:rPr lang="en-US" altLang="zh-TW" smtClean="0">
                <a:ea typeface="新細明體" panose="02020500000000000000" pitchFamily="18" charset="-120"/>
              </a:rPr>
              <a:t>additional</a:t>
            </a:r>
            <a:br>
              <a:rPr lang="en-US" altLang="zh-TW" smtClean="0">
                <a:ea typeface="新細明體" panose="02020500000000000000" pitchFamily="18" charset="-120"/>
              </a:rPr>
            </a:br>
            <a:r>
              <a:rPr lang="en-US" altLang="zh-TW" smtClean="0">
                <a:ea typeface="新細明體" panose="02020500000000000000" pitchFamily="18" charset="-120"/>
              </a:rPr>
              <a:t>bits for larger data</a:t>
            </a:r>
          </a:p>
        </p:txBody>
      </p:sp>
      <p:sp>
        <p:nvSpPr>
          <p:cNvPr id="519170" name="Text Box 2">
            <a:hlinkClick r:id="rId3" action="ppaction://hlinksldjump"/>
          </p:cNvPr>
          <p:cNvSpPr txBox="1">
            <a:spLocks noChangeArrowheads="1"/>
          </p:cNvSpPr>
          <p:nvPr/>
        </p:nvSpPr>
        <p:spPr bwMode="auto">
          <a:xfrm>
            <a:off x="6842125" y="5538788"/>
            <a:ext cx="2054225" cy="528637"/>
          </a:xfrm>
          <a:prstGeom prst="rect">
            <a:avLst/>
          </a:prstGeom>
          <a:solidFill>
            <a:srgbClr val="F8BE1A"/>
          </a:solidFill>
          <a:ln w="9525">
            <a:solidFill>
              <a:schemeClr val="tx2"/>
            </a:solidFill>
            <a:miter lim="800000"/>
            <a:headEnd/>
            <a:tailEnd/>
          </a:ln>
        </p:spPr>
        <p:txBody>
          <a:bodyPr wrap="none">
            <a:spAutoFit/>
          </a:bodyPr>
          <a:lstStyle>
            <a:lvl1pPr>
              <a:spcBef>
                <a:spcPct val="20000"/>
              </a:spcBef>
              <a:buClr>
                <a:srgbClr val="05310F"/>
              </a:buClr>
              <a:buSzPct val="6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rgbClr val="028DA0"/>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rgbClr val="05310F"/>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rgbClr val="028DA0"/>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rgbClr val="05310F"/>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buClr>
                <a:srgbClr val="CC0000"/>
              </a:buClr>
              <a:buSzTx/>
              <a:buFont typeface="Wingdings" panose="05000000000000000000" pitchFamily="2" charset="2"/>
              <a:buNone/>
            </a:pPr>
            <a:r>
              <a:rPr lang="en-US" altLang="zh-TW" b="1">
                <a:solidFill>
                  <a:schemeClr val="tx2"/>
                </a:solidFill>
                <a:ea typeface="新細明體" panose="02020500000000000000" pitchFamily="18" charset="-120"/>
                <a:hlinkClick r:id="rId3" action="ppaction://hlinksldjump"/>
              </a:rPr>
              <a:t>Display 1.2</a:t>
            </a:r>
            <a:endParaRPr lang="en-US" altLang="zh-TW" b="1">
              <a:solidFill>
                <a:schemeClr val="tx2"/>
              </a:solidFill>
              <a:ea typeface="新細明體" panose="02020500000000000000" pitchFamily="18" charset="-120"/>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9170"/>
                                        </p:tgtEl>
                                        <p:attrNameLst>
                                          <p:attrName>style.visibility</p:attrName>
                                        </p:attrNameLst>
                                      </p:cBhvr>
                                      <p:to>
                                        <p:strVal val="visible"/>
                                      </p:to>
                                    </p:set>
                                    <p:anim calcmode="lin" valueType="num">
                                      <p:cBhvr additive="base">
                                        <p:cTn id="7" dur="500" fill="hold"/>
                                        <p:tgtEl>
                                          <p:spTgt spid="519170"/>
                                        </p:tgtEl>
                                        <p:attrNameLst>
                                          <p:attrName>ppt_x</p:attrName>
                                        </p:attrNameLst>
                                      </p:cBhvr>
                                      <p:tavLst>
                                        <p:tav tm="0">
                                          <p:val>
                                            <p:strVal val="#ppt_x"/>
                                          </p:val>
                                        </p:tav>
                                        <p:tav tm="100000">
                                          <p:val>
                                            <p:strVal val="#ppt_x"/>
                                          </p:val>
                                        </p:tav>
                                      </p:tavLst>
                                    </p:anim>
                                    <p:anim calcmode="lin" valueType="num">
                                      <p:cBhvr additive="base">
                                        <p:cTn id="8" dur="500" fill="hold"/>
                                        <p:tgtEl>
                                          <p:spTgt spid="519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917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Data or Code?</a:t>
            </a:r>
          </a:p>
        </p:txBody>
      </p:sp>
      <p:sp>
        <p:nvSpPr>
          <p:cNvPr id="72707" name="Rectangle 3"/>
          <p:cNvSpPr>
            <a:spLocks noGrp="1" noChangeArrowheads="1"/>
          </p:cNvSpPr>
          <p:nvPr>
            <p:ph idx="1"/>
          </p:nvPr>
        </p:nvSpPr>
        <p:spPr/>
        <p:txBody>
          <a:bodyPr/>
          <a:lstStyle/>
          <a:p>
            <a:pPr eaLnBrk="1" hangingPunct="1">
              <a:lnSpc>
                <a:spcPct val="90000"/>
              </a:lnSpc>
            </a:pPr>
            <a:r>
              <a:rPr lang="en-US" altLang="zh-TW" sz="2400" smtClean="0">
                <a:ea typeface="新細明體" panose="02020500000000000000" pitchFamily="18" charset="-120"/>
              </a:rPr>
              <a:t>‘A’ may look like 01000001</a:t>
            </a:r>
          </a:p>
          <a:p>
            <a:pPr eaLnBrk="1" hangingPunct="1">
              <a:lnSpc>
                <a:spcPct val="90000"/>
              </a:lnSpc>
            </a:pPr>
            <a:r>
              <a:rPr lang="en-US" altLang="zh-TW" sz="2400" smtClean="0">
                <a:ea typeface="新細明體" panose="02020500000000000000" pitchFamily="18" charset="-120"/>
              </a:rPr>
              <a:t> 65 may look like  01000001</a:t>
            </a:r>
          </a:p>
          <a:p>
            <a:pPr eaLnBrk="1" hangingPunct="1">
              <a:lnSpc>
                <a:spcPct val="90000"/>
              </a:lnSpc>
            </a:pPr>
            <a:r>
              <a:rPr lang="en-US" altLang="zh-TW" sz="2400" smtClean="0">
                <a:ea typeface="新細明體" panose="02020500000000000000" pitchFamily="18" charset="-120"/>
              </a:rPr>
              <a:t>An instruction may look like 01000001</a:t>
            </a:r>
            <a:br>
              <a:rPr lang="en-US" altLang="zh-TW" sz="2400" smtClean="0">
                <a:ea typeface="新細明體" panose="02020500000000000000" pitchFamily="18" charset="-120"/>
              </a:rPr>
            </a:br>
            <a:endParaRPr lang="en-US" altLang="zh-TW" sz="2400" smtClean="0">
              <a:ea typeface="新細明體" panose="02020500000000000000" pitchFamily="18" charset="-120"/>
            </a:endParaRPr>
          </a:p>
          <a:p>
            <a:pPr eaLnBrk="1" hangingPunct="1">
              <a:lnSpc>
                <a:spcPct val="90000"/>
              </a:lnSpc>
            </a:pPr>
            <a:r>
              <a:rPr lang="en-US" altLang="zh-TW" sz="2400" smtClean="0">
                <a:ea typeface="新細明體" panose="02020500000000000000" pitchFamily="18" charset="-120"/>
              </a:rPr>
              <a:t>How does the computer know the meaning</a:t>
            </a:r>
            <a:br>
              <a:rPr lang="en-US" altLang="zh-TW" sz="2400" smtClean="0">
                <a:ea typeface="新細明體" panose="02020500000000000000" pitchFamily="18" charset="-120"/>
              </a:rPr>
            </a:br>
            <a:r>
              <a:rPr lang="en-US" altLang="zh-TW" sz="2400" smtClean="0">
                <a:ea typeface="新細明體" panose="02020500000000000000" pitchFamily="18" charset="-120"/>
              </a:rPr>
              <a:t>of 01000001?</a:t>
            </a:r>
          </a:p>
          <a:p>
            <a:pPr lvl="1" eaLnBrk="1" hangingPunct="1">
              <a:lnSpc>
                <a:spcPct val="90000"/>
              </a:lnSpc>
            </a:pPr>
            <a:r>
              <a:rPr lang="en-US" altLang="zh-TW" sz="2400" smtClean="0">
                <a:ea typeface="新細明體" panose="02020500000000000000" pitchFamily="18" charset="-120"/>
              </a:rPr>
              <a:t>Interpretation depends on the current instruction</a:t>
            </a:r>
            <a:br>
              <a:rPr lang="en-US" altLang="zh-TW" sz="2400" smtClean="0">
                <a:ea typeface="新細明體" panose="02020500000000000000" pitchFamily="18" charset="-120"/>
              </a:rPr>
            </a:br>
            <a:endParaRPr lang="en-US" altLang="zh-TW" sz="2400" smtClean="0">
              <a:ea typeface="新細明體" panose="02020500000000000000" pitchFamily="18" charset="-120"/>
            </a:endParaRPr>
          </a:p>
          <a:p>
            <a:pPr eaLnBrk="1" hangingPunct="1">
              <a:lnSpc>
                <a:spcPct val="90000"/>
              </a:lnSpc>
            </a:pPr>
            <a:r>
              <a:rPr lang="en-US" altLang="zh-TW" sz="2400" smtClean="0">
                <a:ea typeface="新細明體" panose="02020500000000000000" pitchFamily="18" charset="-120"/>
              </a:rPr>
              <a:t>Programmers rarely need to be concerned with </a:t>
            </a:r>
            <a:br>
              <a:rPr lang="en-US" altLang="zh-TW" sz="2400" smtClean="0">
                <a:ea typeface="新細明體" panose="02020500000000000000" pitchFamily="18" charset="-120"/>
              </a:rPr>
            </a:br>
            <a:r>
              <a:rPr lang="en-US" altLang="zh-TW" sz="2400" smtClean="0">
                <a:ea typeface="新細明體" panose="02020500000000000000" pitchFamily="18" charset="-120"/>
              </a:rPr>
              <a:t>this problem.</a:t>
            </a:r>
          </a:p>
          <a:p>
            <a:pPr lvl="1" eaLnBrk="1" hangingPunct="1">
              <a:lnSpc>
                <a:spcPct val="90000"/>
              </a:lnSpc>
            </a:pPr>
            <a:r>
              <a:rPr lang="en-US" altLang="zh-TW" sz="2400" smtClean="0">
                <a:ea typeface="新細明體" panose="02020500000000000000" pitchFamily="18" charset="-120"/>
              </a:rPr>
              <a:t>Reason as if memory locations contain letters and </a:t>
            </a:r>
            <a:br>
              <a:rPr lang="en-US" altLang="zh-TW" sz="2400" smtClean="0">
                <a:ea typeface="新細明體" panose="02020500000000000000" pitchFamily="18" charset="-120"/>
              </a:rPr>
            </a:br>
            <a:r>
              <a:rPr lang="en-US" altLang="zh-TW" sz="2400" smtClean="0">
                <a:ea typeface="新細明體" panose="02020500000000000000" pitchFamily="18" charset="-120"/>
              </a:rPr>
              <a:t>numbers rather than zeroes and ones</a:t>
            </a:r>
          </a:p>
        </p:txBody>
      </p:sp>
    </p:spTree>
  </p:cSld>
  <p:clrMapOvr>
    <a:masterClrMapping/>
  </p:clrMapOvr>
  <p:transition spd="med">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標題 1"/>
          <p:cNvSpPr>
            <a:spLocks noGrp="1"/>
          </p:cNvSpPr>
          <p:nvPr>
            <p:ph type="title"/>
          </p:nvPr>
        </p:nvSpPr>
        <p:spPr/>
        <p:txBody>
          <a:bodyPr/>
          <a:lstStyle/>
          <a:p>
            <a:r>
              <a:rPr lang="en-US" sz="3200" smtClean="0"/>
              <a:t>How computer express number </a:t>
            </a:r>
            <a:r>
              <a:rPr lang="en-US" smtClean="0"/>
              <a:t>?</a:t>
            </a:r>
          </a:p>
        </p:txBody>
      </p:sp>
      <p:sp>
        <p:nvSpPr>
          <p:cNvPr id="4099" name="投影片編號版面配置區 2"/>
          <p:cNvSpPr>
            <a:spLocks noGrp="1"/>
          </p:cNvSpPr>
          <p:nvPr>
            <p:ph type="sldNum" sz="quarter" idx="4294967295"/>
          </p:nvPr>
        </p:nvSpPr>
        <p:spPr>
          <a:xfrm>
            <a:off x="28956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a:solidFill>
                  <a:schemeClr val="tx1"/>
                </a:solidFill>
                <a:latin typeface="Arial" pitchFamily="34" charset="0"/>
                <a:ea typeface="標楷體" pitchFamily="65" charset="-120"/>
              </a:defRPr>
            </a:lvl1pPr>
            <a:lvl2pPr marL="742950" indent="-285750" eaLnBrk="0" hangingPunct="0">
              <a:defRPr kumimoji="1" sz="1600">
                <a:solidFill>
                  <a:schemeClr val="tx1"/>
                </a:solidFill>
                <a:latin typeface="Arial" pitchFamily="34" charset="0"/>
                <a:ea typeface="標楷體" pitchFamily="65" charset="-120"/>
              </a:defRPr>
            </a:lvl2pPr>
            <a:lvl3pPr marL="1143000" indent="-228600" eaLnBrk="0" hangingPunct="0">
              <a:defRPr kumimoji="1" sz="1600">
                <a:solidFill>
                  <a:schemeClr val="tx1"/>
                </a:solidFill>
                <a:latin typeface="Arial" pitchFamily="34" charset="0"/>
                <a:ea typeface="標楷體" pitchFamily="65" charset="-120"/>
              </a:defRPr>
            </a:lvl3pPr>
            <a:lvl4pPr marL="1600200" indent="-228600" eaLnBrk="0" hangingPunct="0">
              <a:defRPr kumimoji="1" sz="1600">
                <a:solidFill>
                  <a:schemeClr val="tx1"/>
                </a:solidFill>
                <a:latin typeface="Arial" pitchFamily="34" charset="0"/>
                <a:ea typeface="標楷體" pitchFamily="65" charset="-120"/>
              </a:defRPr>
            </a:lvl4pPr>
            <a:lvl5pPr marL="2057400" indent="-228600" eaLnBrk="0" hangingPunct="0">
              <a:defRPr kumimoji="1" sz="1600">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kumimoji="1" sz="1600">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kumimoji="1" sz="1600">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kumimoji="1" sz="1600">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kumimoji="1" sz="1600">
                <a:solidFill>
                  <a:schemeClr val="tx1"/>
                </a:solidFill>
                <a:latin typeface="Arial" pitchFamily="34" charset="0"/>
                <a:ea typeface="標楷體" pitchFamily="65" charset="-120"/>
              </a:defRPr>
            </a:lvl9pPr>
          </a:lstStyle>
          <a:p>
            <a:pPr eaLnBrk="1" hangingPunct="1"/>
            <a:fld id="{35B8CA95-EC17-4E18-A2D9-E266B5D4F631}" type="slidenum">
              <a:rPr lang="zh-TW" altLang="en-US" sz="1400" smtClean="0">
                <a:latin typeface="Times New Roman" pitchFamily="18" charset="0"/>
                <a:ea typeface="新細明體" pitchFamily="18" charset="-120"/>
              </a:rPr>
              <a:pPr eaLnBrk="1" hangingPunct="1"/>
              <a:t>29</a:t>
            </a:fld>
            <a:endParaRPr lang="en-US" altLang="zh-TW" sz="1400" smtClean="0">
              <a:latin typeface="Times New Roman" pitchFamily="18" charset="0"/>
              <a:ea typeface="新細明體" pitchFamily="18" charset="-120"/>
            </a:endParaRPr>
          </a:p>
        </p:txBody>
      </p:sp>
      <p:sp>
        <p:nvSpPr>
          <p:cNvPr id="4100" name="矩形 4"/>
          <p:cNvSpPr>
            <a:spLocks noChangeArrowheads="1"/>
          </p:cNvSpPr>
          <p:nvPr/>
        </p:nvSpPr>
        <p:spPr bwMode="auto">
          <a:xfrm>
            <a:off x="1476375" y="2060575"/>
            <a:ext cx="52371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solidFill>
                  <a:srgbClr val="0000FF"/>
                </a:solidFill>
                <a:hlinkClick r:id="rId2"/>
              </a:rPr>
              <a:t>https://www.youtube.com/watch?v=VBDoT8o4q00</a:t>
            </a:r>
            <a:endParaRPr lang="en-US">
              <a:solidFill>
                <a:srgbClr val="0000FF"/>
              </a:solidFill>
            </a:endParaRPr>
          </a:p>
          <a:p>
            <a:endParaRPr lang="en-US">
              <a:solidFill>
                <a:srgbClr val="0000FF"/>
              </a:solidFill>
            </a:endParaRPr>
          </a:p>
        </p:txBody>
      </p:sp>
    </p:spTree>
    <p:extLst>
      <p:ext uri="{BB962C8B-B14F-4D97-AF65-F5344CB8AC3E}">
        <p14:creationId xmlns:p14="http://schemas.microsoft.com/office/powerpoint/2010/main" val="2064004382"/>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標題 1"/>
          <p:cNvSpPr>
            <a:spLocks noGrp="1"/>
          </p:cNvSpPr>
          <p:nvPr>
            <p:ph type="title"/>
          </p:nvPr>
        </p:nvSpPr>
        <p:spPr/>
        <p:txBody>
          <a:bodyPr/>
          <a:lstStyle/>
          <a:p>
            <a:endParaRPr lang="zh-TW" altLang="en-US" smtClean="0">
              <a:ea typeface="新細明體" panose="02020500000000000000" pitchFamily="18" charset="-120"/>
            </a:endParaRPr>
          </a:p>
        </p:txBody>
      </p:sp>
      <p:pic>
        <p:nvPicPr>
          <p:cNvPr id="47107" name="圖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33525" y="1319213"/>
            <a:ext cx="6076950"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文字方塊 1"/>
          <p:cNvSpPr txBox="1">
            <a:spLocks noChangeArrowheads="1"/>
          </p:cNvSpPr>
          <p:nvPr/>
        </p:nvSpPr>
        <p:spPr bwMode="auto">
          <a:xfrm>
            <a:off x="2159000" y="2590800"/>
            <a:ext cx="541020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5310F"/>
              </a:buClr>
              <a:buSzPct val="6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rgbClr val="028DA0"/>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rgbClr val="05310F"/>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rgbClr val="028DA0"/>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rgbClr val="05310F"/>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TW" sz="4400">
                <a:ea typeface="新細明體" panose="02020500000000000000" pitchFamily="18" charset="-120"/>
              </a:rPr>
              <a:t>DECIMAL</a:t>
            </a:r>
          </a:p>
          <a:p>
            <a:pPr algn="ctr">
              <a:spcBef>
                <a:spcPct val="0"/>
              </a:spcBef>
              <a:buClrTx/>
              <a:buSzTx/>
              <a:buFontTx/>
              <a:buNone/>
            </a:pPr>
            <a:r>
              <a:rPr lang="en-US" altLang="zh-TW" sz="4400">
                <a:ea typeface="新細明體" panose="02020500000000000000" pitchFamily="18" charset="-120"/>
              </a:rPr>
              <a:t>AND</a:t>
            </a:r>
          </a:p>
          <a:p>
            <a:pPr algn="ctr">
              <a:spcBef>
                <a:spcPct val="0"/>
              </a:spcBef>
              <a:buClrTx/>
              <a:buSzTx/>
              <a:buFontTx/>
              <a:buNone/>
            </a:pPr>
            <a:r>
              <a:rPr lang="en-US" altLang="zh-TW" sz="4400">
                <a:ea typeface="新細明體" panose="02020500000000000000" pitchFamily="18" charset="-120"/>
              </a:rPr>
              <a:t>BINARY</a:t>
            </a:r>
          </a:p>
        </p:txBody>
      </p:sp>
    </p:spTree>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5"/>
          <p:cNvSpPr txBox="1">
            <a:spLocks noChangeArrowheads="1"/>
          </p:cNvSpPr>
          <p:nvPr/>
        </p:nvSpPr>
        <p:spPr bwMode="auto">
          <a:xfrm>
            <a:off x="2743200" y="266700"/>
            <a:ext cx="40655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5310F"/>
              </a:buClr>
              <a:buSzPct val="6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rgbClr val="028DA0"/>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rgbClr val="05310F"/>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rgbClr val="028DA0"/>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rgbClr val="05310F"/>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TW" sz="4000" b="1" i="1">
                <a:solidFill>
                  <a:schemeClr val="accent2"/>
                </a:solidFill>
                <a:ea typeface="新細明體" panose="02020500000000000000" pitchFamily="18" charset="-120"/>
              </a:rPr>
              <a:t>Decimal system</a:t>
            </a:r>
          </a:p>
        </p:txBody>
      </p:sp>
      <p:pic>
        <p:nvPicPr>
          <p:cNvPr id="75779"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8175" y="2636838"/>
            <a:ext cx="5199063" cy="357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0" name="Text Box 9"/>
          <p:cNvSpPr txBox="1">
            <a:spLocks noChangeArrowheads="1"/>
          </p:cNvSpPr>
          <p:nvPr/>
        </p:nvSpPr>
        <p:spPr bwMode="auto">
          <a:xfrm>
            <a:off x="684213" y="1428750"/>
            <a:ext cx="7991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5310F"/>
              </a:buClr>
              <a:buSzPct val="6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rgbClr val="028DA0"/>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rgbClr val="05310F"/>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rgbClr val="028DA0"/>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rgbClr val="05310F"/>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50000"/>
              </a:spcBef>
              <a:buClrTx/>
              <a:buSzTx/>
              <a:buFontTx/>
              <a:buNone/>
            </a:pPr>
            <a:r>
              <a:rPr lang="en-US" altLang="zh-TW" sz="2000">
                <a:ea typeface="新細明體" panose="02020500000000000000" pitchFamily="18" charset="-120"/>
              </a:rPr>
              <a:t>The decimal system has 10 digits and is based on powers of 10</a:t>
            </a:r>
          </a:p>
        </p:txBody>
      </p:sp>
      <p:sp>
        <p:nvSpPr>
          <p:cNvPr id="75781" name="Text Box 10"/>
          <p:cNvSpPr txBox="1">
            <a:spLocks noChangeArrowheads="1"/>
          </p:cNvSpPr>
          <p:nvPr/>
        </p:nvSpPr>
        <p:spPr bwMode="auto">
          <a:xfrm>
            <a:off x="3779838" y="1844675"/>
            <a:ext cx="12239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5310F"/>
              </a:buClr>
              <a:buSzPct val="6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rgbClr val="028DA0"/>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rgbClr val="05310F"/>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rgbClr val="028DA0"/>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rgbClr val="05310F"/>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50000"/>
              </a:spcBef>
              <a:buClrTx/>
              <a:buSzTx/>
              <a:buFontTx/>
              <a:buNone/>
            </a:pPr>
            <a:r>
              <a:rPr lang="en-US" altLang="zh-TW" sz="2400">
                <a:solidFill>
                  <a:srgbClr val="0000FF"/>
                </a:solidFill>
                <a:ea typeface="新細明體" panose="02020500000000000000" pitchFamily="18" charset="-120"/>
              </a:rPr>
              <a:t>(0~9)</a:t>
            </a:r>
          </a:p>
        </p:txBody>
      </p:sp>
      <p:sp>
        <p:nvSpPr>
          <p:cNvPr id="75782" name="Line 11"/>
          <p:cNvSpPr>
            <a:spLocks noChangeShapeType="1"/>
          </p:cNvSpPr>
          <p:nvPr/>
        </p:nvSpPr>
        <p:spPr bwMode="auto">
          <a:xfrm flipH="1" flipV="1">
            <a:off x="4267200" y="1676400"/>
            <a:ext cx="0" cy="21590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Text Box 4"/>
          <p:cNvSpPr txBox="1">
            <a:spLocks noChangeArrowheads="1"/>
          </p:cNvSpPr>
          <p:nvPr/>
        </p:nvSpPr>
        <p:spPr bwMode="auto">
          <a:xfrm>
            <a:off x="3276600" y="0"/>
            <a:ext cx="3041650" cy="1006475"/>
          </a:xfrm>
          <a:prstGeom prst="rect">
            <a:avLst/>
          </a:prstGeom>
          <a:noFill/>
          <a:ln w="9525">
            <a:noFill/>
            <a:miter lim="800000"/>
            <a:headEnd/>
            <a:tailEnd/>
          </a:ln>
          <a:effectLst/>
        </p:spPr>
        <p:txBody>
          <a:bodyPr wrap="none">
            <a:spAutoFit/>
          </a:bodyPr>
          <a:lstStyle/>
          <a:p>
            <a:pPr>
              <a:defRPr/>
            </a:pPr>
            <a:r>
              <a:rPr lang="en-US" altLang="zh-TW" sz="6000" b="1" i="1">
                <a:solidFill>
                  <a:schemeClr val="accent2"/>
                </a:solidFill>
                <a:effectLst>
                  <a:outerShdw blurRad="38100" dist="38100" dir="2700000" algn="tl">
                    <a:srgbClr val="000000"/>
                  </a:outerShdw>
                </a:effectLst>
                <a:latin typeface="Arial" charset="0"/>
              </a:rPr>
              <a:t>B</a:t>
            </a:r>
            <a:r>
              <a:rPr lang="en-US" altLang="zh-TW" sz="3600" b="1" i="1">
                <a:solidFill>
                  <a:schemeClr val="accent2"/>
                </a:solidFill>
                <a:effectLst>
                  <a:outerShdw blurRad="38100" dist="38100" dir="2700000" algn="tl">
                    <a:srgbClr val="000000"/>
                  </a:outerShdw>
                </a:effectLst>
                <a:latin typeface="Arial" charset="0"/>
              </a:rPr>
              <a:t>inary system</a:t>
            </a:r>
          </a:p>
        </p:txBody>
      </p:sp>
      <p:pic>
        <p:nvPicPr>
          <p:cNvPr id="7680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2565400"/>
            <a:ext cx="7777162" cy="327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4" name="Text Box 8"/>
          <p:cNvSpPr txBox="1">
            <a:spLocks noChangeArrowheads="1"/>
          </p:cNvSpPr>
          <p:nvPr/>
        </p:nvSpPr>
        <p:spPr bwMode="auto">
          <a:xfrm>
            <a:off x="611188" y="1341438"/>
            <a:ext cx="80645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5310F"/>
              </a:buClr>
              <a:buSzPct val="6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rgbClr val="028DA0"/>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rgbClr val="05310F"/>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rgbClr val="028DA0"/>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rgbClr val="05310F"/>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50000"/>
              </a:spcBef>
              <a:buClrTx/>
              <a:buSzTx/>
              <a:buFontTx/>
              <a:buNone/>
            </a:pPr>
            <a:r>
              <a:rPr lang="en-US" altLang="zh-TW" sz="2400">
                <a:ea typeface="新細明體" panose="02020500000000000000" pitchFamily="18" charset="-120"/>
              </a:rPr>
              <a:t>The binary system, used by computers to store numbers, has </a:t>
            </a:r>
            <a:r>
              <a:rPr lang="en-US" altLang="zh-TW" sz="2400">
                <a:solidFill>
                  <a:srgbClr val="0000FF"/>
                </a:solidFill>
                <a:ea typeface="新細明體" panose="02020500000000000000" pitchFamily="18" charset="-120"/>
              </a:rPr>
              <a:t>2 digits, 0 and 1</a:t>
            </a:r>
            <a:r>
              <a:rPr lang="en-US" altLang="zh-TW" sz="2400">
                <a:ea typeface="新細明體" panose="02020500000000000000" pitchFamily="18" charset="-120"/>
              </a:rPr>
              <a:t>, and is based on powers of 2.</a:t>
            </a:r>
          </a:p>
        </p:txBody>
      </p:sp>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文字方塊 1"/>
          <p:cNvSpPr txBox="1">
            <a:spLocks noChangeArrowheads="1"/>
          </p:cNvSpPr>
          <p:nvPr/>
        </p:nvSpPr>
        <p:spPr bwMode="auto">
          <a:xfrm>
            <a:off x="1676400" y="3276600"/>
            <a:ext cx="58674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5310F"/>
              </a:buClr>
              <a:buSzPct val="6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rgbClr val="028DA0"/>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rgbClr val="05310F"/>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rgbClr val="028DA0"/>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rgbClr val="05310F"/>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TW" sz="4400">
                <a:ea typeface="新細明體" panose="02020500000000000000" pitchFamily="18" charset="-120"/>
              </a:rPr>
              <a:t>CONVERSION</a:t>
            </a:r>
          </a:p>
        </p:txBody>
      </p:sp>
    </p:spTree>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ext Box 2"/>
          <p:cNvSpPr txBox="1">
            <a:spLocks noChangeArrowheads="1"/>
          </p:cNvSpPr>
          <p:nvPr/>
        </p:nvSpPr>
        <p:spPr bwMode="auto">
          <a:xfrm>
            <a:off x="39688" y="30163"/>
            <a:ext cx="2017712" cy="617537"/>
          </a:xfrm>
          <a:prstGeom prst="rect">
            <a:avLst/>
          </a:prstGeom>
          <a:solidFill>
            <a:schemeClr val="accent1"/>
          </a:solidFill>
          <a:ln w="38100">
            <a:solidFill>
              <a:srgbClr val="FF3300"/>
            </a:solidFill>
            <a:miter lim="800000"/>
            <a:headEnd/>
            <a:tailEnd/>
          </a:ln>
          <a:effectLst/>
        </p:spPr>
        <p:txBody>
          <a:bodyPr wrap="none">
            <a:spAutoFit/>
          </a:bodyPr>
          <a:lstStyle/>
          <a:p>
            <a:pPr>
              <a:defRPr/>
            </a:pPr>
            <a:r>
              <a:rPr lang="en-US" altLang="zh-TW" sz="3200" b="1" i="1">
                <a:effectLst>
                  <a:outerShdw blurRad="38100" dist="38100" dir="2700000" algn="tl">
                    <a:srgbClr val="FFFFFF"/>
                  </a:outerShdw>
                </a:effectLst>
                <a:latin typeface="Arial" charset="0"/>
              </a:rPr>
              <a:t>Example 1</a:t>
            </a:r>
          </a:p>
        </p:txBody>
      </p:sp>
      <p:sp>
        <p:nvSpPr>
          <p:cNvPr id="78851" name="Rectangle 3"/>
          <p:cNvSpPr>
            <a:spLocks noChangeArrowheads="1"/>
          </p:cNvSpPr>
          <p:nvPr/>
        </p:nvSpPr>
        <p:spPr bwMode="auto">
          <a:xfrm>
            <a:off x="2362200" y="304800"/>
            <a:ext cx="6205538"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5310F"/>
              </a:buClr>
              <a:buSzPct val="6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rgbClr val="028DA0"/>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rgbClr val="05310F"/>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rgbClr val="028DA0"/>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rgbClr val="05310F"/>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just">
              <a:spcBef>
                <a:spcPct val="50000"/>
              </a:spcBef>
              <a:buClrTx/>
              <a:buSzTx/>
              <a:buFontTx/>
              <a:buNone/>
            </a:pPr>
            <a:r>
              <a:rPr lang="en-US" altLang="zh-TW" sz="3200">
                <a:solidFill>
                  <a:srgbClr val="FFFF00"/>
                </a:solidFill>
                <a:latin typeface="Times" panose="02020603050405020304" pitchFamily="18" charset="0"/>
                <a:ea typeface="新細明體" panose="02020500000000000000" pitchFamily="18" charset="-120"/>
              </a:rPr>
              <a:t>Convert the binary number 10011 to decimal.</a:t>
            </a:r>
          </a:p>
        </p:txBody>
      </p:sp>
      <p:sp>
        <p:nvSpPr>
          <p:cNvPr id="108548" name="Text Box 4"/>
          <p:cNvSpPr txBox="1">
            <a:spLocks noChangeArrowheads="1"/>
          </p:cNvSpPr>
          <p:nvPr/>
        </p:nvSpPr>
        <p:spPr bwMode="auto">
          <a:xfrm>
            <a:off x="228600" y="1549400"/>
            <a:ext cx="1828800" cy="584200"/>
          </a:xfrm>
          <a:prstGeom prst="rect">
            <a:avLst/>
          </a:prstGeom>
          <a:solidFill>
            <a:schemeClr val="bg2"/>
          </a:solidFill>
          <a:ln w="38100">
            <a:solidFill>
              <a:srgbClr val="FF3300"/>
            </a:solidFill>
            <a:miter lim="800000"/>
            <a:headEnd/>
            <a:tailEnd/>
          </a:ln>
          <a:effectLst/>
        </p:spPr>
        <p:txBody>
          <a:bodyPr>
            <a:spAutoFit/>
          </a:bodyPr>
          <a:lstStyle/>
          <a:p>
            <a:pPr>
              <a:defRPr/>
            </a:pPr>
            <a:r>
              <a:rPr lang="en-US" altLang="zh-TW" sz="3200" b="1" i="1" dirty="0">
                <a:solidFill>
                  <a:srgbClr val="0000FF"/>
                </a:solidFill>
                <a:effectLst>
                  <a:outerShdw blurRad="38100" dist="38100" dir="2700000" algn="tl">
                    <a:srgbClr val="FFFFFF"/>
                  </a:outerShdw>
                </a:effectLst>
                <a:latin typeface="Arial" charset="0"/>
              </a:rPr>
              <a:t>Solution</a:t>
            </a:r>
          </a:p>
        </p:txBody>
      </p:sp>
      <p:sp>
        <p:nvSpPr>
          <p:cNvPr id="108549" name="Rectangle 5"/>
          <p:cNvSpPr>
            <a:spLocks noChangeArrowheads="1"/>
          </p:cNvSpPr>
          <p:nvPr/>
        </p:nvSpPr>
        <p:spPr bwMode="auto">
          <a:xfrm>
            <a:off x="304800" y="2286000"/>
            <a:ext cx="8382000" cy="3937000"/>
          </a:xfrm>
          <a:prstGeom prst="rect">
            <a:avLst/>
          </a:prstGeom>
          <a:noFill/>
          <a:ln w="9525">
            <a:noFill/>
            <a:miter lim="800000"/>
            <a:headEnd/>
            <a:tailEnd/>
          </a:ln>
          <a:effectLst/>
        </p:spPr>
        <p:txBody>
          <a:bodyPr>
            <a:spAutoFit/>
          </a:bodyPr>
          <a:lstStyle/>
          <a:p>
            <a:pPr algn="just">
              <a:spcBef>
                <a:spcPct val="50000"/>
              </a:spcBef>
              <a:defRPr/>
            </a:pPr>
            <a:r>
              <a:rPr lang="en-US" altLang="zh-TW" sz="2800">
                <a:solidFill>
                  <a:srgbClr val="4D4D4D"/>
                </a:solidFill>
                <a:ea typeface="新細明體" pitchFamily="18" charset="-120"/>
              </a:rPr>
              <a:t>Write out the bits and their weights. Multiply the bit by its corresponding weight and record the result. At the end, add the results to get the decimal number. </a:t>
            </a:r>
          </a:p>
          <a:p>
            <a:pPr>
              <a:spcBef>
                <a:spcPct val="50000"/>
              </a:spcBef>
              <a:defRPr/>
            </a:pPr>
            <a:r>
              <a:rPr lang="en-US" altLang="zh-TW" sz="2800">
                <a:solidFill>
                  <a:srgbClr val="4D4D4D"/>
                </a:solidFill>
                <a:ea typeface="新細明體" pitchFamily="18" charset="-120"/>
              </a:rPr>
              <a:t>Binary           </a:t>
            </a:r>
            <a:r>
              <a:rPr lang="en-US" altLang="zh-TW" sz="2800" b="1">
                <a:solidFill>
                  <a:srgbClr val="4D4D4D"/>
                </a:solidFill>
                <a:ea typeface="新細明體" pitchFamily="18" charset="-120"/>
              </a:rPr>
              <a:t>1	0	0	1	1</a:t>
            </a:r>
            <a:br>
              <a:rPr lang="en-US" altLang="zh-TW" sz="2800" b="1">
                <a:solidFill>
                  <a:srgbClr val="4D4D4D"/>
                </a:solidFill>
                <a:ea typeface="新細明體" pitchFamily="18" charset="-120"/>
              </a:rPr>
            </a:br>
            <a:r>
              <a:rPr lang="en-US" altLang="zh-TW" sz="2800">
                <a:solidFill>
                  <a:srgbClr val="0000FF"/>
                </a:solidFill>
                <a:ea typeface="新細明體" pitchFamily="18" charset="-120"/>
              </a:rPr>
              <a:t>Weights</a:t>
            </a:r>
            <a:r>
              <a:rPr lang="en-US" altLang="zh-TW" sz="2800">
                <a:solidFill>
                  <a:srgbClr val="4D4D4D"/>
                </a:solidFill>
                <a:ea typeface="新細明體" pitchFamily="18" charset="-120"/>
              </a:rPr>
              <a:t>     	16      8        4         2        1</a:t>
            </a:r>
            <a:r>
              <a:rPr lang="en-US" altLang="zh-TW" sz="2800" b="1">
                <a:solidFill>
                  <a:srgbClr val="4D4D4D"/>
                </a:solidFill>
                <a:ea typeface="新細明體" pitchFamily="18" charset="-120"/>
              </a:rPr>
              <a:t>      </a:t>
            </a:r>
            <a:r>
              <a:rPr lang="en-US" altLang="zh-TW" sz="2800">
                <a:solidFill>
                  <a:srgbClr val="4D4D4D"/>
                </a:solidFill>
                <a:ea typeface="新細明體" pitchFamily="18" charset="-120"/>
              </a:rPr>
              <a:t>    </a:t>
            </a:r>
          </a:p>
          <a:p>
            <a:pPr>
              <a:spcBef>
                <a:spcPct val="50000"/>
              </a:spcBef>
              <a:defRPr/>
            </a:pPr>
            <a:r>
              <a:rPr lang="en-US" altLang="zh-TW" sz="2800">
                <a:solidFill>
                  <a:srgbClr val="4D4D4D"/>
                </a:solidFill>
                <a:ea typeface="新細明體" pitchFamily="18" charset="-120"/>
              </a:rPr>
              <a:t>                    -------------------------------------</a:t>
            </a:r>
            <a:br>
              <a:rPr lang="en-US" altLang="zh-TW" sz="2800">
                <a:solidFill>
                  <a:srgbClr val="4D4D4D"/>
                </a:solidFill>
                <a:ea typeface="新細明體" pitchFamily="18" charset="-120"/>
              </a:rPr>
            </a:br>
            <a:r>
              <a:rPr lang="en-US" altLang="zh-TW" sz="2800">
                <a:solidFill>
                  <a:srgbClr val="4D4D4D"/>
                </a:solidFill>
                <a:ea typeface="新細明體" pitchFamily="18" charset="-120"/>
              </a:rPr>
              <a:t>                    16  +  0   +   0   +   2    +   1</a:t>
            </a:r>
            <a:br>
              <a:rPr lang="en-US" altLang="zh-TW" sz="2800">
                <a:solidFill>
                  <a:srgbClr val="4D4D4D"/>
                </a:solidFill>
                <a:ea typeface="新細明體" pitchFamily="18" charset="-120"/>
              </a:rPr>
            </a:br>
            <a:r>
              <a:rPr lang="en-US" altLang="zh-TW" sz="2800">
                <a:solidFill>
                  <a:srgbClr val="4D4D4D"/>
                </a:solidFill>
                <a:ea typeface="新細明體" pitchFamily="18" charset="-120"/>
              </a:rPr>
              <a:t> </a:t>
            </a:r>
            <a:r>
              <a:rPr lang="en-US" altLang="zh-TW" sz="2800" b="1">
                <a:solidFill>
                  <a:srgbClr val="4D4D4D"/>
                </a:solidFill>
                <a:ea typeface="新細明體" pitchFamily="18" charset="-120"/>
              </a:rPr>
              <a:t>Decimal </a:t>
            </a:r>
            <a:r>
              <a:rPr lang="en-US" altLang="zh-TW" sz="2800">
                <a:solidFill>
                  <a:srgbClr val="4D4D4D"/>
                </a:solidFill>
                <a:ea typeface="新細明體" pitchFamily="18" charset="-120"/>
              </a:rPr>
              <a:t>                                              </a:t>
            </a:r>
            <a:r>
              <a:rPr lang="en-US" altLang="zh-TW" sz="2800" b="1">
                <a:solidFill>
                  <a:srgbClr val="4D4D4D"/>
                </a:solidFill>
                <a:ea typeface="新細明體" pitchFamily="18" charset="-120"/>
              </a:rPr>
              <a:t>19</a:t>
            </a:r>
            <a:r>
              <a:rPr lang="en-US" altLang="zh-TW" sz="2800" b="1">
                <a:solidFill>
                  <a:schemeClr val="bg2"/>
                </a:solidFill>
                <a:ea typeface="新細明體" pitchFamily="18" charset="-120"/>
              </a:rPr>
              <a:t> </a:t>
            </a:r>
            <a:r>
              <a:rPr lang="en-US" altLang="zh-TW" sz="2800">
                <a:solidFill>
                  <a:schemeClr val="bg2"/>
                </a:solidFill>
                <a:ea typeface="新細明體" pitchFamily="18" charset="-120"/>
              </a:rPr>
              <a:t>      </a:t>
            </a:r>
            <a:endParaRPr lang="en-US" altLang="zh-TW" sz="2800" b="1" i="1">
              <a:solidFill>
                <a:schemeClr val="bg2"/>
              </a:solidFill>
              <a:effectLst>
                <a:outerShdw blurRad="38100" dist="38100" dir="2700000" algn="tl">
                  <a:srgbClr val="C0C0C0"/>
                </a:outerShdw>
              </a:effectLst>
              <a:latin typeface="Times" pitchFamily="18" charset="0"/>
              <a:ea typeface="新細明體" pitchFamily="18" charset="-120"/>
            </a:endParaRPr>
          </a:p>
        </p:txBody>
      </p:sp>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Text Box 5"/>
          <p:cNvSpPr txBox="1">
            <a:spLocks noChangeArrowheads="1"/>
          </p:cNvSpPr>
          <p:nvPr/>
        </p:nvSpPr>
        <p:spPr bwMode="auto">
          <a:xfrm>
            <a:off x="1692275" y="0"/>
            <a:ext cx="5954713" cy="1006475"/>
          </a:xfrm>
          <a:prstGeom prst="rect">
            <a:avLst/>
          </a:prstGeom>
          <a:noFill/>
          <a:ln w="9525">
            <a:noFill/>
            <a:miter lim="800000"/>
            <a:headEnd/>
            <a:tailEnd/>
          </a:ln>
          <a:effectLst/>
        </p:spPr>
        <p:txBody>
          <a:bodyPr wrap="none">
            <a:spAutoFit/>
          </a:bodyPr>
          <a:lstStyle/>
          <a:p>
            <a:pPr>
              <a:defRPr/>
            </a:pPr>
            <a:r>
              <a:rPr lang="en-US" altLang="zh-TW" sz="6000" b="1" i="1">
                <a:solidFill>
                  <a:schemeClr val="accent2"/>
                </a:solidFill>
                <a:effectLst>
                  <a:outerShdw blurRad="38100" dist="38100" dir="2700000" algn="tl">
                    <a:srgbClr val="000000"/>
                  </a:outerShdw>
                </a:effectLst>
                <a:latin typeface="Arial" charset="0"/>
              </a:rPr>
              <a:t>D</a:t>
            </a:r>
            <a:r>
              <a:rPr lang="en-US" altLang="zh-TW" sz="3600" b="1" i="1">
                <a:solidFill>
                  <a:schemeClr val="accent2"/>
                </a:solidFill>
                <a:effectLst>
                  <a:outerShdw blurRad="38100" dist="38100" dir="2700000" algn="tl">
                    <a:srgbClr val="000000"/>
                  </a:outerShdw>
                </a:effectLst>
                <a:latin typeface="Arial" charset="0"/>
              </a:rPr>
              <a:t>ecimal to binary conversion</a:t>
            </a:r>
          </a:p>
        </p:txBody>
      </p:sp>
      <p:pic>
        <p:nvPicPr>
          <p:cNvPr id="79875"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2057400"/>
            <a:ext cx="8497888"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Secondary Memory</a:t>
            </a:r>
          </a:p>
        </p:txBody>
      </p:sp>
      <p:sp>
        <p:nvSpPr>
          <p:cNvPr id="80899" name="Rectangle 3"/>
          <p:cNvSpPr>
            <a:spLocks noGrp="1" noChangeArrowheads="1"/>
          </p:cNvSpPr>
          <p:nvPr>
            <p:ph idx="1"/>
          </p:nvPr>
        </p:nvSpPr>
        <p:spPr/>
        <p:txBody>
          <a:bodyPr/>
          <a:lstStyle/>
          <a:p>
            <a:pPr eaLnBrk="1" hangingPunct="1"/>
            <a:r>
              <a:rPr lang="en-US" altLang="zh-TW" smtClean="0">
                <a:ea typeface="新細明體" panose="02020500000000000000" pitchFamily="18" charset="-120"/>
              </a:rPr>
              <a:t>Main memory stores instructions and </a:t>
            </a:r>
            <a:br>
              <a:rPr lang="en-US" altLang="zh-TW" smtClean="0">
                <a:ea typeface="新細明體" panose="02020500000000000000" pitchFamily="18" charset="-120"/>
              </a:rPr>
            </a:br>
            <a:r>
              <a:rPr lang="en-US" altLang="zh-TW" smtClean="0">
                <a:ea typeface="新細明體" panose="02020500000000000000" pitchFamily="18" charset="-120"/>
              </a:rPr>
              <a:t>data while a program is running.</a:t>
            </a:r>
          </a:p>
          <a:p>
            <a:pPr eaLnBrk="1" hangingPunct="1"/>
            <a:r>
              <a:rPr lang="en-US" altLang="zh-TW" smtClean="0">
                <a:ea typeface="新細明體" panose="02020500000000000000" pitchFamily="18" charset="-120"/>
              </a:rPr>
              <a:t>Secondary memory</a:t>
            </a:r>
          </a:p>
          <a:p>
            <a:pPr lvl="1" eaLnBrk="1" hangingPunct="1"/>
            <a:r>
              <a:rPr lang="en-US" altLang="zh-TW" smtClean="0">
                <a:ea typeface="新細明體" panose="02020500000000000000" pitchFamily="18" charset="-120"/>
              </a:rPr>
              <a:t>Stores instructions and data between sessions</a:t>
            </a:r>
          </a:p>
          <a:p>
            <a:pPr lvl="1" eaLnBrk="1" hangingPunct="1"/>
            <a:r>
              <a:rPr lang="en-US" altLang="zh-TW" smtClean="0">
                <a:ea typeface="新細明體" panose="02020500000000000000" pitchFamily="18" charset="-120"/>
              </a:rPr>
              <a:t>A file stores data or instructions in </a:t>
            </a:r>
            <a:br>
              <a:rPr lang="en-US" altLang="zh-TW" smtClean="0">
                <a:ea typeface="新細明體" panose="02020500000000000000" pitchFamily="18" charset="-120"/>
              </a:rPr>
            </a:br>
            <a:r>
              <a:rPr lang="en-US" altLang="zh-TW" smtClean="0">
                <a:ea typeface="新細明體" panose="02020500000000000000" pitchFamily="18" charset="-120"/>
              </a:rPr>
              <a:t>secondary memory</a:t>
            </a:r>
          </a:p>
        </p:txBody>
      </p:sp>
    </p:spTree>
  </p:cSld>
  <p:clrMapOvr>
    <a:masterClrMapping/>
  </p:clrMapOvr>
  <p:transition spd="med">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Secondary Memory Media</a:t>
            </a:r>
          </a:p>
        </p:txBody>
      </p:sp>
      <p:sp>
        <p:nvSpPr>
          <p:cNvPr id="82947" name="Rectangle 3"/>
          <p:cNvSpPr>
            <a:spLocks noGrp="1" noChangeArrowheads="1"/>
          </p:cNvSpPr>
          <p:nvPr>
            <p:ph idx="1"/>
          </p:nvPr>
        </p:nvSpPr>
        <p:spPr/>
        <p:txBody>
          <a:bodyPr/>
          <a:lstStyle/>
          <a:p>
            <a:pPr eaLnBrk="1" hangingPunct="1">
              <a:lnSpc>
                <a:spcPct val="90000"/>
              </a:lnSpc>
            </a:pPr>
            <a:r>
              <a:rPr lang="en-US" altLang="zh-TW" sz="2400" smtClean="0">
                <a:ea typeface="新細明體" panose="02020500000000000000" pitchFamily="18" charset="-120"/>
              </a:rPr>
              <a:t>A computer might have any of these</a:t>
            </a:r>
            <a:br>
              <a:rPr lang="en-US" altLang="zh-TW" sz="2400" smtClean="0">
                <a:ea typeface="新細明體" panose="02020500000000000000" pitchFamily="18" charset="-120"/>
              </a:rPr>
            </a:br>
            <a:r>
              <a:rPr lang="en-US" altLang="zh-TW" sz="2400" smtClean="0">
                <a:ea typeface="新細明體" panose="02020500000000000000" pitchFamily="18" charset="-120"/>
              </a:rPr>
              <a:t>types of secondary memory</a:t>
            </a:r>
          </a:p>
          <a:p>
            <a:pPr lvl="1" eaLnBrk="1" hangingPunct="1">
              <a:lnSpc>
                <a:spcPct val="90000"/>
              </a:lnSpc>
            </a:pPr>
            <a:r>
              <a:rPr lang="en-US" altLang="zh-TW" sz="2400" smtClean="0">
                <a:ea typeface="新細明體" panose="02020500000000000000" pitchFamily="18" charset="-120"/>
              </a:rPr>
              <a:t>Hard disk</a:t>
            </a:r>
          </a:p>
          <a:p>
            <a:pPr lvl="2" eaLnBrk="1" hangingPunct="1">
              <a:lnSpc>
                <a:spcPct val="90000"/>
              </a:lnSpc>
            </a:pPr>
            <a:r>
              <a:rPr lang="en-US" altLang="zh-TW" sz="2000" smtClean="0">
                <a:ea typeface="新細明體" panose="02020500000000000000" pitchFamily="18" charset="-120"/>
              </a:rPr>
              <a:t>Fast</a:t>
            </a:r>
          </a:p>
          <a:p>
            <a:pPr lvl="2" eaLnBrk="1" hangingPunct="1">
              <a:lnSpc>
                <a:spcPct val="90000"/>
              </a:lnSpc>
            </a:pPr>
            <a:r>
              <a:rPr lang="en-US" altLang="zh-TW" sz="2000" smtClean="0">
                <a:ea typeface="新細明體" panose="02020500000000000000" pitchFamily="18" charset="-120"/>
              </a:rPr>
              <a:t>Fixed in the computer and not normally removed</a:t>
            </a:r>
          </a:p>
          <a:p>
            <a:pPr lvl="1" eaLnBrk="1" hangingPunct="1">
              <a:lnSpc>
                <a:spcPct val="90000"/>
              </a:lnSpc>
            </a:pPr>
            <a:r>
              <a:rPr lang="en-US" altLang="zh-TW" sz="2400" smtClean="0">
                <a:ea typeface="新細明體" panose="02020500000000000000" pitchFamily="18" charset="-120"/>
              </a:rPr>
              <a:t>Floppy disk</a:t>
            </a:r>
          </a:p>
          <a:p>
            <a:pPr lvl="2" eaLnBrk="1" hangingPunct="1">
              <a:lnSpc>
                <a:spcPct val="90000"/>
              </a:lnSpc>
            </a:pPr>
            <a:r>
              <a:rPr lang="en-US" altLang="zh-TW" sz="2000" smtClean="0">
                <a:ea typeface="新細明體" panose="02020500000000000000" pitchFamily="18" charset="-120"/>
              </a:rPr>
              <a:t>Slow</a:t>
            </a:r>
          </a:p>
          <a:p>
            <a:pPr lvl="2" eaLnBrk="1" hangingPunct="1">
              <a:lnSpc>
                <a:spcPct val="90000"/>
              </a:lnSpc>
            </a:pPr>
            <a:r>
              <a:rPr lang="en-US" altLang="zh-TW" sz="2000" smtClean="0">
                <a:ea typeface="新細明體" panose="02020500000000000000" pitchFamily="18" charset="-120"/>
              </a:rPr>
              <a:t>Easily shared with other computers</a:t>
            </a:r>
          </a:p>
          <a:p>
            <a:pPr lvl="1" eaLnBrk="1" hangingPunct="1">
              <a:lnSpc>
                <a:spcPct val="90000"/>
              </a:lnSpc>
            </a:pPr>
            <a:r>
              <a:rPr lang="en-US" altLang="zh-TW" sz="2400" smtClean="0">
                <a:ea typeface="新細明體" panose="02020500000000000000" pitchFamily="18" charset="-120"/>
              </a:rPr>
              <a:t>Compact disk</a:t>
            </a:r>
          </a:p>
          <a:p>
            <a:pPr lvl="2" eaLnBrk="1" hangingPunct="1">
              <a:lnSpc>
                <a:spcPct val="90000"/>
              </a:lnSpc>
            </a:pPr>
            <a:r>
              <a:rPr lang="en-US" altLang="zh-TW" sz="2000" smtClean="0">
                <a:ea typeface="新細明體" panose="02020500000000000000" pitchFamily="18" charset="-120"/>
              </a:rPr>
              <a:t>Slower than hard disks</a:t>
            </a:r>
          </a:p>
          <a:p>
            <a:pPr lvl="2" eaLnBrk="1" hangingPunct="1">
              <a:lnSpc>
                <a:spcPct val="90000"/>
              </a:lnSpc>
            </a:pPr>
            <a:r>
              <a:rPr lang="en-US" altLang="zh-TW" sz="2000" smtClean="0">
                <a:ea typeface="新細明體" panose="02020500000000000000" pitchFamily="18" charset="-120"/>
              </a:rPr>
              <a:t>Easily shared with other computers</a:t>
            </a:r>
          </a:p>
          <a:p>
            <a:pPr lvl="2" eaLnBrk="1" hangingPunct="1">
              <a:lnSpc>
                <a:spcPct val="90000"/>
              </a:lnSpc>
            </a:pPr>
            <a:r>
              <a:rPr lang="en-US" altLang="zh-TW" sz="2000" smtClean="0">
                <a:ea typeface="新細明體" panose="02020500000000000000" pitchFamily="18" charset="-120"/>
              </a:rPr>
              <a:t>Can be read only or re-writable</a:t>
            </a:r>
          </a:p>
        </p:txBody>
      </p:sp>
    </p:spTree>
  </p:cSld>
  <p:clrMapOvr>
    <a:masterClrMapping/>
  </p:clrMapOvr>
  <p:transition spd="med">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Memory Access</a:t>
            </a:r>
          </a:p>
        </p:txBody>
      </p:sp>
      <p:sp>
        <p:nvSpPr>
          <p:cNvPr id="84995" name="Rectangle 3"/>
          <p:cNvSpPr>
            <a:spLocks noGrp="1" noChangeArrowheads="1"/>
          </p:cNvSpPr>
          <p:nvPr>
            <p:ph idx="1"/>
          </p:nvPr>
        </p:nvSpPr>
        <p:spPr/>
        <p:txBody>
          <a:bodyPr/>
          <a:lstStyle/>
          <a:p>
            <a:pPr eaLnBrk="1" hangingPunct="1"/>
            <a:r>
              <a:rPr lang="en-US" altLang="zh-TW" smtClean="0">
                <a:ea typeface="新細明體" panose="02020500000000000000" pitchFamily="18" charset="-120"/>
              </a:rPr>
              <a:t>Random Access </a:t>
            </a:r>
          </a:p>
          <a:p>
            <a:pPr lvl="1" eaLnBrk="1" hangingPunct="1"/>
            <a:r>
              <a:rPr lang="en-US" altLang="zh-TW" smtClean="0">
                <a:ea typeface="新細明體" panose="02020500000000000000" pitchFamily="18" charset="-120"/>
              </a:rPr>
              <a:t>Usually called RAM</a:t>
            </a:r>
          </a:p>
          <a:p>
            <a:pPr lvl="2" eaLnBrk="1" hangingPunct="1"/>
            <a:r>
              <a:rPr lang="en-US" altLang="zh-TW" smtClean="0">
                <a:ea typeface="新細明體" panose="02020500000000000000" pitchFamily="18" charset="-120"/>
              </a:rPr>
              <a:t>Computer can directly access any memory location</a:t>
            </a:r>
            <a:br>
              <a:rPr lang="en-US" altLang="zh-TW" smtClean="0">
                <a:ea typeface="新細明體" panose="02020500000000000000" pitchFamily="18" charset="-120"/>
              </a:rPr>
            </a:br>
            <a:endParaRPr lang="en-US" altLang="zh-TW" smtClean="0">
              <a:ea typeface="新細明體" panose="02020500000000000000" pitchFamily="18" charset="-120"/>
            </a:endParaRPr>
          </a:p>
          <a:p>
            <a:pPr eaLnBrk="1" hangingPunct="1"/>
            <a:r>
              <a:rPr lang="en-US" altLang="zh-TW" smtClean="0">
                <a:ea typeface="新細明體" panose="02020500000000000000" pitchFamily="18" charset="-120"/>
              </a:rPr>
              <a:t>Sequential Access</a:t>
            </a:r>
          </a:p>
          <a:p>
            <a:pPr lvl="1" eaLnBrk="1" hangingPunct="1"/>
            <a:r>
              <a:rPr lang="en-US" altLang="zh-TW" smtClean="0">
                <a:ea typeface="新細明體" panose="02020500000000000000" pitchFamily="18" charset="-120"/>
              </a:rPr>
              <a:t>Data is generally found by searching through</a:t>
            </a:r>
            <a:br>
              <a:rPr lang="en-US" altLang="zh-TW" smtClean="0">
                <a:ea typeface="新細明體" panose="02020500000000000000" pitchFamily="18" charset="-120"/>
              </a:rPr>
            </a:br>
            <a:r>
              <a:rPr lang="en-US" altLang="zh-TW" smtClean="0">
                <a:ea typeface="新細明體" panose="02020500000000000000" pitchFamily="18" charset="-120"/>
              </a:rPr>
              <a:t>other items first</a:t>
            </a:r>
          </a:p>
          <a:p>
            <a:pPr lvl="2" eaLnBrk="1" hangingPunct="1"/>
            <a:r>
              <a:rPr lang="en-US" altLang="zh-TW" smtClean="0">
                <a:ea typeface="新細明體" panose="02020500000000000000" pitchFamily="18" charset="-120"/>
              </a:rPr>
              <a:t>More common in secondary memory</a:t>
            </a:r>
          </a:p>
        </p:txBody>
      </p:sp>
    </p:spTree>
  </p:cSld>
  <p:clrMapOvr>
    <a:masterClrMapping/>
  </p:clrMapOvr>
  <p:transition spd="med">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The Processor</a:t>
            </a:r>
          </a:p>
        </p:txBody>
      </p:sp>
      <p:sp>
        <p:nvSpPr>
          <p:cNvPr id="87043" name="Rectangle 3"/>
          <p:cNvSpPr>
            <a:spLocks noGrp="1" noChangeArrowheads="1"/>
          </p:cNvSpPr>
          <p:nvPr>
            <p:ph idx="1"/>
          </p:nvPr>
        </p:nvSpPr>
        <p:spPr/>
        <p:txBody>
          <a:bodyPr/>
          <a:lstStyle/>
          <a:p>
            <a:pPr eaLnBrk="1" hangingPunct="1">
              <a:lnSpc>
                <a:spcPct val="90000"/>
              </a:lnSpc>
            </a:pPr>
            <a:r>
              <a:rPr lang="en-US" altLang="zh-TW" smtClean="0">
                <a:ea typeface="新細明體" panose="02020500000000000000" pitchFamily="18" charset="-120"/>
              </a:rPr>
              <a:t>Typically called the CPU</a:t>
            </a:r>
          </a:p>
          <a:p>
            <a:pPr lvl="1" eaLnBrk="1" hangingPunct="1">
              <a:lnSpc>
                <a:spcPct val="90000"/>
              </a:lnSpc>
            </a:pPr>
            <a:r>
              <a:rPr lang="en-US" altLang="zh-TW" smtClean="0">
                <a:ea typeface="新細明體" panose="02020500000000000000" pitchFamily="18" charset="-120"/>
              </a:rPr>
              <a:t>Central Processing Unit</a:t>
            </a:r>
          </a:p>
          <a:p>
            <a:pPr lvl="1" eaLnBrk="1" hangingPunct="1">
              <a:lnSpc>
                <a:spcPct val="90000"/>
              </a:lnSpc>
            </a:pPr>
            <a:r>
              <a:rPr lang="en-US" altLang="zh-TW" smtClean="0">
                <a:ea typeface="新細明體" panose="02020500000000000000" pitchFamily="18" charset="-120"/>
              </a:rPr>
              <a:t>Follows program instructions </a:t>
            </a:r>
          </a:p>
          <a:p>
            <a:pPr lvl="1" eaLnBrk="1" hangingPunct="1">
              <a:lnSpc>
                <a:spcPct val="90000"/>
              </a:lnSpc>
            </a:pPr>
            <a:r>
              <a:rPr lang="en-US" altLang="zh-TW" smtClean="0">
                <a:ea typeface="新細明體" panose="02020500000000000000" pitchFamily="18" charset="-120"/>
              </a:rPr>
              <a:t>Typical capabilities of CPU include:</a:t>
            </a:r>
            <a:br>
              <a:rPr lang="en-US" altLang="zh-TW" smtClean="0">
                <a:ea typeface="新細明體" panose="02020500000000000000" pitchFamily="18" charset="-120"/>
              </a:rPr>
            </a:br>
            <a:r>
              <a:rPr lang="en-US" altLang="zh-TW" smtClean="0">
                <a:ea typeface="新細明體" panose="02020500000000000000" pitchFamily="18" charset="-120"/>
              </a:rPr>
              <a:t/>
            </a:r>
            <a:br>
              <a:rPr lang="en-US" altLang="zh-TW" smtClean="0">
                <a:ea typeface="新細明體" panose="02020500000000000000" pitchFamily="18" charset="-120"/>
              </a:rPr>
            </a:br>
            <a:r>
              <a:rPr lang="en-US" altLang="zh-TW" smtClean="0">
                <a:ea typeface="新細明體" panose="02020500000000000000" pitchFamily="18" charset="-120"/>
              </a:rPr>
              <a:t> 		add</a:t>
            </a:r>
            <a:br>
              <a:rPr lang="en-US" altLang="zh-TW" smtClean="0">
                <a:ea typeface="新細明體" panose="02020500000000000000" pitchFamily="18" charset="-120"/>
              </a:rPr>
            </a:br>
            <a:r>
              <a:rPr lang="en-US" altLang="zh-TW" smtClean="0">
                <a:ea typeface="新細明體" panose="02020500000000000000" pitchFamily="18" charset="-120"/>
              </a:rPr>
              <a:t>		subtract</a:t>
            </a:r>
            <a:br>
              <a:rPr lang="en-US" altLang="zh-TW" smtClean="0">
                <a:ea typeface="新細明體" panose="02020500000000000000" pitchFamily="18" charset="-120"/>
              </a:rPr>
            </a:br>
            <a:r>
              <a:rPr lang="en-US" altLang="zh-TW" smtClean="0">
                <a:ea typeface="新細明體" panose="02020500000000000000" pitchFamily="18" charset="-120"/>
              </a:rPr>
              <a:t>		multiply</a:t>
            </a:r>
            <a:br>
              <a:rPr lang="en-US" altLang="zh-TW" smtClean="0">
                <a:ea typeface="新細明體" panose="02020500000000000000" pitchFamily="18" charset="-120"/>
              </a:rPr>
            </a:br>
            <a:r>
              <a:rPr lang="en-US" altLang="zh-TW" smtClean="0">
                <a:ea typeface="新細明體" panose="02020500000000000000" pitchFamily="18" charset="-120"/>
              </a:rPr>
              <a:t>		divide</a:t>
            </a:r>
            <a:br>
              <a:rPr lang="en-US" altLang="zh-TW" smtClean="0">
                <a:ea typeface="新細明體" panose="02020500000000000000" pitchFamily="18" charset="-120"/>
              </a:rPr>
            </a:br>
            <a:r>
              <a:rPr lang="en-US" altLang="zh-TW" smtClean="0">
                <a:ea typeface="新細明體" panose="02020500000000000000" pitchFamily="18" charset="-120"/>
              </a:rPr>
              <a:t>		move data from location to location</a:t>
            </a:r>
          </a:p>
        </p:txBody>
      </p:sp>
    </p:spTree>
  </p:cSld>
  <p:clrMapOvr>
    <a:masterClrMapping/>
  </p:clrMapOvr>
  <p:transition spd="med">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標題 1"/>
          <p:cNvSpPr>
            <a:spLocks noGrp="1"/>
          </p:cNvSpPr>
          <p:nvPr>
            <p:ph type="title"/>
          </p:nvPr>
        </p:nvSpPr>
        <p:spPr/>
        <p:txBody>
          <a:bodyPr/>
          <a:lstStyle/>
          <a:p>
            <a:endParaRPr lang="zh-TW" altLang="en-US" smtClean="0">
              <a:ea typeface="新細明體" panose="02020500000000000000" pitchFamily="18" charset="-120"/>
            </a:endParaRPr>
          </a:p>
        </p:txBody>
      </p:sp>
      <p:pic>
        <p:nvPicPr>
          <p:cNvPr id="48131" name="圖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33525" y="1319213"/>
            <a:ext cx="6076950"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Computer Software</a:t>
            </a:r>
          </a:p>
        </p:txBody>
      </p:sp>
      <p:sp>
        <p:nvSpPr>
          <p:cNvPr id="89091" name="Rectangle 3"/>
          <p:cNvSpPr>
            <a:spLocks noGrp="1" noChangeArrowheads="1"/>
          </p:cNvSpPr>
          <p:nvPr>
            <p:ph idx="1"/>
          </p:nvPr>
        </p:nvSpPr>
        <p:spPr/>
        <p:txBody>
          <a:bodyPr/>
          <a:lstStyle/>
          <a:p>
            <a:pPr eaLnBrk="1" hangingPunct="1">
              <a:lnSpc>
                <a:spcPct val="90000"/>
              </a:lnSpc>
            </a:pPr>
            <a:r>
              <a:rPr lang="en-US" altLang="zh-TW" smtClean="0">
                <a:ea typeface="新細明體" panose="02020500000000000000" pitchFamily="18" charset="-120"/>
              </a:rPr>
              <a:t>The operating system </a:t>
            </a:r>
          </a:p>
          <a:p>
            <a:pPr lvl="1" eaLnBrk="1" hangingPunct="1">
              <a:lnSpc>
                <a:spcPct val="90000"/>
              </a:lnSpc>
            </a:pPr>
            <a:r>
              <a:rPr lang="en-US" altLang="zh-TW" smtClean="0">
                <a:ea typeface="新細明體" panose="02020500000000000000" pitchFamily="18" charset="-120"/>
              </a:rPr>
              <a:t>Allows us to communicate with the computer</a:t>
            </a:r>
          </a:p>
          <a:p>
            <a:pPr lvl="1" eaLnBrk="1" hangingPunct="1">
              <a:lnSpc>
                <a:spcPct val="90000"/>
              </a:lnSpc>
            </a:pPr>
            <a:r>
              <a:rPr lang="en-US" altLang="zh-TW" smtClean="0">
                <a:ea typeface="新細明體" panose="02020500000000000000" pitchFamily="18" charset="-120"/>
              </a:rPr>
              <a:t>Is a program </a:t>
            </a:r>
          </a:p>
          <a:p>
            <a:pPr lvl="1" eaLnBrk="1" hangingPunct="1">
              <a:lnSpc>
                <a:spcPct val="90000"/>
              </a:lnSpc>
            </a:pPr>
            <a:r>
              <a:rPr lang="en-US" altLang="zh-TW" smtClean="0">
                <a:ea typeface="新細明體" panose="02020500000000000000" pitchFamily="18" charset="-120"/>
              </a:rPr>
              <a:t>Allocates the computer’s resources</a:t>
            </a:r>
          </a:p>
          <a:p>
            <a:pPr lvl="1" eaLnBrk="1" hangingPunct="1">
              <a:lnSpc>
                <a:spcPct val="90000"/>
              </a:lnSpc>
            </a:pPr>
            <a:r>
              <a:rPr lang="en-US" altLang="zh-TW" smtClean="0">
                <a:ea typeface="新細明體" panose="02020500000000000000" pitchFamily="18" charset="-120"/>
              </a:rPr>
              <a:t>Responds to user requests to run other programs</a:t>
            </a:r>
          </a:p>
          <a:p>
            <a:pPr eaLnBrk="1" hangingPunct="1">
              <a:lnSpc>
                <a:spcPct val="90000"/>
              </a:lnSpc>
            </a:pPr>
            <a:endParaRPr lang="en-US" altLang="zh-TW" smtClean="0">
              <a:ea typeface="新細明體" panose="02020500000000000000" pitchFamily="18" charset="-120"/>
            </a:endParaRPr>
          </a:p>
          <a:p>
            <a:pPr eaLnBrk="1" hangingPunct="1">
              <a:lnSpc>
                <a:spcPct val="90000"/>
              </a:lnSpc>
            </a:pPr>
            <a:r>
              <a:rPr lang="en-US" altLang="zh-TW" smtClean="0">
                <a:ea typeface="新細明體" panose="02020500000000000000" pitchFamily="18" charset="-120"/>
              </a:rPr>
              <a:t>Common operating systems include…</a:t>
            </a:r>
          </a:p>
          <a:p>
            <a:pPr lvl="1" eaLnBrk="1" hangingPunct="1">
              <a:lnSpc>
                <a:spcPct val="90000"/>
              </a:lnSpc>
            </a:pPr>
            <a:r>
              <a:rPr lang="en-US" altLang="zh-TW" smtClean="0">
                <a:ea typeface="新細明體" panose="02020500000000000000" pitchFamily="18" charset="-120"/>
              </a:rPr>
              <a:t>UNIX 		Linux 	DOS</a:t>
            </a:r>
            <a:br>
              <a:rPr lang="en-US" altLang="zh-TW" smtClean="0">
                <a:ea typeface="新細明體" panose="02020500000000000000" pitchFamily="18" charset="-120"/>
              </a:rPr>
            </a:br>
            <a:r>
              <a:rPr lang="en-US" altLang="zh-TW" smtClean="0">
                <a:ea typeface="新細明體" panose="02020500000000000000" pitchFamily="18" charset="-120"/>
              </a:rPr>
              <a:t>Windows	Macintosh	VMS</a:t>
            </a:r>
          </a:p>
        </p:txBody>
      </p:sp>
    </p:spTree>
  </p:cSld>
  <p:clrMapOvr>
    <a:masterClrMapping/>
  </p:clrMapOvr>
  <p:transition spd="med">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3"/>
          <p:cNvSpPr>
            <a:spLocks noGrp="1" noChangeArrowheads="1"/>
          </p:cNvSpPr>
          <p:nvPr>
            <p:ph type="title"/>
          </p:nvPr>
        </p:nvSpPr>
        <p:spPr/>
        <p:txBody>
          <a:bodyPr/>
          <a:lstStyle/>
          <a:p>
            <a:pPr eaLnBrk="1" hangingPunct="1"/>
            <a:r>
              <a:rPr lang="en-US" altLang="zh-TW" smtClean="0">
                <a:ea typeface="新細明體" panose="02020500000000000000" pitchFamily="18" charset="-120"/>
              </a:rPr>
              <a:t>Computer Input</a:t>
            </a:r>
          </a:p>
        </p:txBody>
      </p:sp>
      <p:sp>
        <p:nvSpPr>
          <p:cNvPr id="91139" name="Rectangle 4"/>
          <p:cNvSpPr>
            <a:spLocks noGrp="1" noChangeArrowheads="1"/>
          </p:cNvSpPr>
          <p:nvPr>
            <p:ph idx="1"/>
          </p:nvPr>
        </p:nvSpPr>
        <p:spPr/>
        <p:txBody>
          <a:bodyPr/>
          <a:lstStyle/>
          <a:p>
            <a:pPr eaLnBrk="1" hangingPunct="1"/>
            <a:r>
              <a:rPr lang="en-US" altLang="zh-TW" smtClean="0">
                <a:ea typeface="新細明體" panose="02020500000000000000" pitchFamily="18" charset="-120"/>
              </a:rPr>
              <a:t>Computer input consists of </a:t>
            </a:r>
          </a:p>
          <a:p>
            <a:pPr lvl="1" eaLnBrk="1" hangingPunct="1"/>
            <a:r>
              <a:rPr lang="en-US" altLang="zh-TW" smtClean="0">
                <a:ea typeface="新細明體" panose="02020500000000000000" pitchFamily="18" charset="-120"/>
              </a:rPr>
              <a:t>A program</a:t>
            </a:r>
            <a:br>
              <a:rPr lang="en-US" altLang="zh-TW" smtClean="0">
                <a:ea typeface="新細明體" panose="02020500000000000000" pitchFamily="18" charset="-120"/>
              </a:rPr>
            </a:br>
            <a:endParaRPr lang="en-US" altLang="zh-TW" smtClean="0">
              <a:ea typeface="新細明體" panose="02020500000000000000" pitchFamily="18" charset="-120"/>
            </a:endParaRPr>
          </a:p>
          <a:p>
            <a:pPr lvl="1" eaLnBrk="1" hangingPunct="1"/>
            <a:r>
              <a:rPr lang="en-US" altLang="zh-TW" smtClean="0">
                <a:ea typeface="新細明體" panose="02020500000000000000" pitchFamily="18" charset="-120"/>
              </a:rPr>
              <a:t>Some data</a:t>
            </a:r>
          </a:p>
        </p:txBody>
      </p:sp>
      <p:sp>
        <p:nvSpPr>
          <p:cNvPr id="526338" name="Text Box 2">
            <a:hlinkClick r:id="rId3" action="ppaction://hlinksldjump"/>
          </p:cNvPr>
          <p:cNvSpPr txBox="1">
            <a:spLocks noChangeArrowheads="1"/>
          </p:cNvSpPr>
          <p:nvPr/>
        </p:nvSpPr>
        <p:spPr bwMode="auto">
          <a:xfrm>
            <a:off x="5943600" y="4495800"/>
            <a:ext cx="2286000" cy="528638"/>
          </a:xfrm>
          <a:prstGeom prst="rect">
            <a:avLst/>
          </a:prstGeom>
          <a:solidFill>
            <a:srgbClr val="F8BE1A"/>
          </a:solidFill>
          <a:ln w="9525" algn="ctr">
            <a:solidFill>
              <a:schemeClr val="tx2"/>
            </a:solidFill>
            <a:miter lim="800000"/>
            <a:headEnd/>
            <a:tailEnd/>
          </a:ln>
        </p:spPr>
        <p:txBody>
          <a:bodyPr>
            <a:spAutoFit/>
          </a:bodyPr>
          <a:lstStyle>
            <a:lvl1pPr>
              <a:spcBef>
                <a:spcPct val="20000"/>
              </a:spcBef>
              <a:buClr>
                <a:srgbClr val="05310F"/>
              </a:buClr>
              <a:buSzPct val="6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rgbClr val="028DA0"/>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rgbClr val="05310F"/>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rgbClr val="028DA0"/>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rgbClr val="05310F"/>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eaLnBrk="1" hangingPunct="1">
              <a:spcBef>
                <a:spcPct val="50000"/>
              </a:spcBef>
              <a:buClr>
                <a:srgbClr val="CC0000"/>
              </a:buClr>
              <a:buSzTx/>
              <a:buFont typeface="Wingdings" panose="05000000000000000000" pitchFamily="2" charset="2"/>
              <a:buNone/>
            </a:pPr>
            <a:r>
              <a:rPr lang="en-US" altLang="zh-TW" b="1">
                <a:solidFill>
                  <a:schemeClr val="tx2"/>
                </a:solidFill>
                <a:ea typeface="新細明體" panose="02020500000000000000" pitchFamily="18" charset="-120"/>
              </a:rPr>
              <a:t>Display 1.3</a:t>
            </a: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26338"/>
                                        </p:tgtEl>
                                        <p:attrNameLst>
                                          <p:attrName>style.visibility</p:attrName>
                                        </p:attrNameLst>
                                      </p:cBhvr>
                                      <p:to>
                                        <p:strVal val="visible"/>
                                      </p:to>
                                    </p:set>
                                    <p:anim calcmode="lin" valueType="num">
                                      <p:cBhvr additive="base">
                                        <p:cTn id="7" dur="500" fill="hold"/>
                                        <p:tgtEl>
                                          <p:spTgt spid="526338"/>
                                        </p:tgtEl>
                                        <p:attrNameLst>
                                          <p:attrName>ppt_x</p:attrName>
                                        </p:attrNameLst>
                                      </p:cBhvr>
                                      <p:tavLst>
                                        <p:tav tm="0">
                                          <p:val>
                                            <p:strVal val="#ppt_x"/>
                                          </p:val>
                                        </p:tav>
                                        <p:tav tm="100000">
                                          <p:val>
                                            <p:strVal val="#ppt_x"/>
                                          </p:val>
                                        </p:tav>
                                      </p:tavLst>
                                    </p:anim>
                                    <p:anim calcmode="lin" valueType="num">
                                      <p:cBhvr additive="base">
                                        <p:cTn id="8" dur="500" fill="hold"/>
                                        <p:tgtEl>
                                          <p:spTgt spid="5263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33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High-level Languages</a:t>
            </a:r>
          </a:p>
        </p:txBody>
      </p:sp>
      <p:sp>
        <p:nvSpPr>
          <p:cNvPr id="93187" name="Rectangle 3"/>
          <p:cNvSpPr>
            <a:spLocks noGrp="1" noChangeArrowheads="1"/>
          </p:cNvSpPr>
          <p:nvPr>
            <p:ph idx="1"/>
          </p:nvPr>
        </p:nvSpPr>
        <p:spPr/>
        <p:txBody>
          <a:bodyPr/>
          <a:lstStyle/>
          <a:p>
            <a:pPr eaLnBrk="1" hangingPunct="1">
              <a:lnSpc>
                <a:spcPct val="90000"/>
              </a:lnSpc>
            </a:pPr>
            <a:r>
              <a:rPr lang="en-US" altLang="zh-TW" sz="2400" smtClean="0">
                <a:ea typeface="新細明體" panose="02020500000000000000" pitchFamily="18" charset="-120"/>
              </a:rPr>
              <a:t>Common programming languages include …</a:t>
            </a:r>
            <a:br>
              <a:rPr lang="en-US" altLang="zh-TW" sz="2400" smtClean="0">
                <a:ea typeface="新細明體" panose="02020500000000000000" pitchFamily="18" charset="-120"/>
              </a:rPr>
            </a:br>
            <a:r>
              <a:rPr lang="en-US" altLang="zh-TW" sz="2400" smtClean="0">
                <a:ea typeface="新細明體" panose="02020500000000000000" pitchFamily="18" charset="-120"/>
              </a:rPr>
              <a:t/>
            </a:r>
            <a:br>
              <a:rPr lang="en-US" altLang="zh-TW" sz="2400" smtClean="0">
                <a:ea typeface="新細明體" panose="02020500000000000000" pitchFamily="18" charset="-120"/>
              </a:rPr>
            </a:br>
            <a:r>
              <a:rPr lang="en-US" altLang="zh-TW" sz="2400" smtClean="0">
                <a:ea typeface="新細明體" panose="02020500000000000000" pitchFamily="18" charset="-120"/>
              </a:rPr>
              <a:t> </a:t>
            </a:r>
            <a:r>
              <a:rPr lang="en-US" altLang="zh-TW" sz="2000" smtClean="0">
                <a:ea typeface="新細明體" panose="02020500000000000000" pitchFamily="18" charset="-120"/>
              </a:rPr>
              <a:t>C    C++    Java    Pascal    Visual Basic    FORTRAN      Perl</a:t>
            </a:r>
            <a:br>
              <a:rPr lang="en-US" altLang="zh-TW" sz="2000" smtClean="0">
                <a:ea typeface="新細明體" panose="02020500000000000000" pitchFamily="18" charset="-120"/>
              </a:rPr>
            </a:br>
            <a:r>
              <a:rPr lang="en-US" altLang="zh-TW" sz="2000" smtClean="0">
                <a:ea typeface="新細明體" panose="02020500000000000000" pitchFamily="18" charset="-120"/>
              </a:rPr>
              <a:t> PHP    Lisp    Scheme    Ada	         C#                  Python</a:t>
            </a:r>
            <a:r>
              <a:rPr lang="en-US" altLang="zh-TW" sz="2400" smtClean="0">
                <a:ea typeface="新細明體" panose="02020500000000000000" pitchFamily="18" charset="-120"/>
              </a:rPr>
              <a:t/>
            </a:r>
            <a:br>
              <a:rPr lang="en-US" altLang="zh-TW" sz="2400" smtClean="0">
                <a:ea typeface="新細明體" panose="02020500000000000000" pitchFamily="18" charset="-120"/>
              </a:rPr>
            </a:br>
            <a:endParaRPr lang="en-US" altLang="zh-TW" sz="2400" smtClean="0">
              <a:ea typeface="新細明體" panose="02020500000000000000" pitchFamily="18" charset="-120"/>
            </a:endParaRPr>
          </a:p>
          <a:p>
            <a:pPr eaLnBrk="1" hangingPunct="1">
              <a:lnSpc>
                <a:spcPct val="90000"/>
              </a:lnSpc>
            </a:pPr>
            <a:r>
              <a:rPr lang="en-US" altLang="zh-TW" sz="2400" smtClean="0">
                <a:ea typeface="新細明體" panose="02020500000000000000" pitchFamily="18" charset="-120"/>
              </a:rPr>
              <a:t>These high – level languages </a:t>
            </a:r>
          </a:p>
          <a:p>
            <a:pPr lvl="1" eaLnBrk="1" hangingPunct="1">
              <a:lnSpc>
                <a:spcPct val="90000"/>
              </a:lnSpc>
            </a:pPr>
            <a:r>
              <a:rPr lang="en-US" altLang="zh-TW" sz="2400" smtClean="0">
                <a:ea typeface="新細明體" panose="02020500000000000000" pitchFamily="18" charset="-120"/>
              </a:rPr>
              <a:t>Resemble human languages</a:t>
            </a:r>
          </a:p>
          <a:p>
            <a:pPr lvl="1" eaLnBrk="1" hangingPunct="1">
              <a:lnSpc>
                <a:spcPct val="90000"/>
              </a:lnSpc>
            </a:pPr>
            <a:r>
              <a:rPr lang="en-US" altLang="zh-TW" sz="2400" smtClean="0">
                <a:ea typeface="新細明體" panose="02020500000000000000" pitchFamily="18" charset="-120"/>
              </a:rPr>
              <a:t>Are designed to be easy to read and write</a:t>
            </a:r>
          </a:p>
          <a:p>
            <a:pPr lvl="1" eaLnBrk="1" hangingPunct="1">
              <a:lnSpc>
                <a:spcPct val="90000"/>
              </a:lnSpc>
            </a:pPr>
            <a:r>
              <a:rPr lang="en-US" altLang="zh-TW" sz="2400" smtClean="0">
                <a:ea typeface="新細明體" panose="02020500000000000000" pitchFamily="18" charset="-120"/>
              </a:rPr>
              <a:t>Use more complicated instructions than </a:t>
            </a:r>
            <a:br>
              <a:rPr lang="en-US" altLang="zh-TW" sz="2400" smtClean="0">
                <a:ea typeface="新細明體" panose="02020500000000000000" pitchFamily="18" charset="-120"/>
              </a:rPr>
            </a:br>
            <a:r>
              <a:rPr lang="en-US" altLang="zh-TW" sz="2400" smtClean="0">
                <a:ea typeface="新細明體" panose="02020500000000000000" pitchFamily="18" charset="-120"/>
              </a:rPr>
              <a:t> the CPU can follow</a:t>
            </a:r>
          </a:p>
          <a:p>
            <a:pPr lvl="1" eaLnBrk="1" hangingPunct="1">
              <a:lnSpc>
                <a:spcPct val="90000"/>
              </a:lnSpc>
            </a:pPr>
            <a:r>
              <a:rPr lang="en-US" altLang="zh-TW" sz="2400" smtClean="0">
                <a:ea typeface="新細明體" panose="02020500000000000000" pitchFamily="18" charset="-120"/>
              </a:rPr>
              <a:t>Must be translated to zeros and ones for the CPU </a:t>
            </a:r>
            <a:br>
              <a:rPr lang="en-US" altLang="zh-TW" sz="2400" smtClean="0">
                <a:ea typeface="新細明體" panose="02020500000000000000" pitchFamily="18" charset="-120"/>
              </a:rPr>
            </a:br>
            <a:r>
              <a:rPr lang="en-US" altLang="zh-TW" sz="2400" smtClean="0">
                <a:ea typeface="新細明體" panose="02020500000000000000" pitchFamily="18" charset="-120"/>
              </a:rPr>
              <a:t>to execute a program</a:t>
            </a:r>
          </a:p>
        </p:txBody>
      </p:sp>
    </p:spTree>
  </p:cSld>
  <p:clrMapOvr>
    <a:masterClrMapping/>
  </p:clrMapOvr>
  <p:transition spd="med">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 Low-level Languages</a:t>
            </a:r>
          </a:p>
        </p:txBody>
      </p:sp>
      <p:sp>
        <p:nvSpPr>
          <p:cNvPr id="95235" name="Rectangle 3"/>
          <p:cNvSpPr>
            <a:spLocks noGrp="1" noChangeArrowheads="1"/>
          </p:cNvSpPr>
          <p:nvPr>
            <p:ph idx="1"/>
          </p:nvPr>
        </p:nvSpPr>
        <p:spPr/>
        <p:txBody>
          <a:bodyPr/>
          <a:lstStyle/>
          <a:p>
            <a:pPr eaLnBrk="1" hangingPunct="1">
              <a:lnSpc>
                <a:spcPct val="90000"/>
              </a:lnSpc>
            </a:pPr>
            <a:r>
              <a:rPr lang="en-US" altLang="zh-TW" sz="2400" smtClean="0">
                <a:ea typeface="新細明體" panose="02020500000000000000" pitchFamily="18" charset="-120"/>
              </a:rPr>
              <a:t>An assembly language command  such as</a:t>
            </a:r>
            <a:br>
              <a:rPr lang="en-US" altLang="zh-TW" sz="2400" smtClean="0">
                <a:ea typeface="新細明體" panose="02020500000000000000" pitchFamily="18" charset="-120"/>
              </a:rPr>
            </a:br>
            <a:r>
              <a:rPr lang="en-US" altLang="zh-TW" sz="2400" smtClean="0">
                <a:ea typeface="新細明體" panose="02020500000000000000" pitchFamily="18" charset="-120"/>
              </a:rPr>
              <a:t/>
            </a:r>
            <a:br>
              <a:rPr lang="en-US" altLang="zh-TW" sz="2400" smtClean="0">
                <a:ea typeface="新細明體" panose="02020500000000000000" pitchFamily="18" charset="-120"/>
              </a:rPr>
            </a:br>
            <a:r>
              <a:rPr lang="en-US" altLang="zh-TW" sz="2400" smtClean="0">
                <a:ea typeface="新細明體" panose="02020500000000000000" pitchFamily="18" charset="-120"/>
              </a:rPr>
              <a:t>                    ADD   X  Y  Z</a:t>
            </a:r>
            <a:br>
              <a:rPr lang="en-US" altLang="zh-TW" sz="2400" smtClean="0">
                <a:ea typeface="新細明體" panose="02020500000000000000" pitchFamily="18" charset="-120"/>
              </a:rPr>
            </a:br>
            <a:r>
              <a:rPr lang="en-US" altLang="zh-TW" sz="2400" smtClean="0">
                <a:ea typeface="新細明體" panose="02020500000000000000" pitchFamily="18" charset="-120"/>
              </a:rPr>
              <a:t/>
            </a:r>
            <a:br>
              <a:rPr lang="en-US" altLang="zh-TW" sz="2400" smtClean="0">
                <a:ea typeface="新細明體" panose="02020500000000000000" pitchFamily="18" charset="-120"/>
              </a:rPr>
            </a:br>
            <a:r>
              <a:rPr lang="en-US" altLang="zh-TW" sz="2400" smtClean="0">
                <a:ea typeface="新細明體" panose="02020500000000000000" pitchFamily="18" charset="-120"/>
              </a:rPr>
              <a:t>might mean add the values found at x and y </a:t>
            </a:r>
            <a:br>
              <a:rPr lang="en-US" altLang="zh-TW" sz="2400" smtClean="0">
                <a:ea typeface="新細明體" panose="02020500000000000000" pitchFamily="18" charset="-120"/>
              </a:rPr>
            </a:br>
            <a:r>
              <a:rPr lang="en-US" altLang="zh-TW" sz="2400" smtClean="0">
                <a:ea typeface="新細明體" panose="02020500000000000000" pitchFamily="18" charset="-120"/>
              </a:rPr>
              <a:t>in memory, and store the result in location z.</a:t>
            </a:r>
            <a:br>
              <a:rPr lang="en-US" altLang="zh-TW" sz="2400" smtClean="0">
                <a:ea typeface="新細明體" panose="02020500000000000000" pitchFamily="18" charset="-120"/>
              </a:rPr>
            </a:br>
            <a:endParaRPr lang="en-US" altLang="zh-TW" sz="2400" smtClean="0">
              <a:ea typeface="新細明體" panose="02020500000000000000" pitchFamily="18" charset="-120"/>
            </a:endParaRPr>
          </a:p>
          <a:p>
            <a:pPr eaLnBrk="1" hangingPunct="1">
              <a:lnSpc>
                <a:spcPct val="90000"/>
              </a:lnSpc>
            </a:pPr>
            <a:r>
              <a:rPr lang="en-US" altLang="zh-TW" sz="2400" smtClean="0">
                <a:ea typeface="新細明體" panose="02020500000000000000" pitchFamily="18" charset="-120"/>
              </a:rPr>
              <a:t>Assembly language must be translated to </a:t>
            </a:r>
            <a:br>
              <a:rPr lang="en-US" altLang="zh-TW" sz="2400" smtClean="0">
                <a:ea typeface="新細明體" panose="02020500000000000000" pitchFamily="18" charset="-120"/>
              </a:rPr>
            </a:br>
            <a:r>
              <a:rPr lang="en-US" altLang="zh-TW" sz="2400" smtClean="0">
                <a:ea typeface="新細明體" panose="02020500000000000000" pitchFamily="18" charset="-120"/>
              </a:rPr>
              <a:t>machine language (zeros and ones) </a:t>
            </a:r>
            <a:br>
              <a:rPr lang="en-US" altLang="zh-TW" sz="2400" smtClean="0">
                <a:ea typeface="新細明體" panose="02020500000000000000" pitchFamily="18" charset="-120"/>
              </a:rPr>
            </a:br>
            <a:r>
              <a:rPr lang="en-US" altLang="zh-TW" sz="2400" smtClean="0">
                <a:ea typeface="新細明體" panose="02020500000000000000" pitchFamily="18" charset="-120"/>
              </a:rPr>
              <a:t>        0110    1001   1010   1011</a:t>
            </a:r>
          </a:p>
          <a:p>
            <a:pPr eaLnBrk="1" hangingPunct="1">
              <a:lnSpc>
                <a:spcPct val="90000"/>
              </a:lnSpc>
            </a:pPr>
            <a:r>
              <a:rPr lang="en-US" altLang="zh-TW" sz="2400" smtClean="0">
                <a:ea typeface="新細明體" panose="02020500000000000000" pitchFamily="18" charset="-120"/>
              </a:rPr>
              <a:t>The CPU can follow machine language</a:t>
            </a:r>
          </a:p>
        </p:txBody>
      </p:sp>
    </p:spTree>
  </p:cSld>
  <p:clrMapOvr>
    <a:masterClrMapping/>
  </p:clrMapOvr>
  <p:transition spd="med">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4"/>
          <p:cNvSpPr>
            <a:spLocks noGrp="1" noChangeArrowheads="1"/>
          </p:cNvSpPr>
          <p:nvPr>
            <p:ph type="title"/>
          </p:nvPr>
        </p:nvSpPr>
        <p:spPr/>
        <p:txBody>
          <a:bodyPr/>
          <a:lstStyle/>
          <a:p>
            <a:pPr eaLnBrk="1" hangingPunct="1"/>
            <a:r>
              <a:rPr lang="en-US" altLang="zh-TW" smtClean="0">
                <a:ea typeface="新細明體" panose="02020500000000000000" pitchFamily="18" charset="-120"/>
              </a:rPr>
              <a:t>Compilers</a:t>
            </a:r>
          </a:p>
        </p:txBody>
      </p:sp>
      <p:sp>
        <p:nvSpPr>
          <p:cNvPr id="97283" name="Rectangle 5"/>
          <p:cNvSpPr>
            <a:spLocks noGrp="1" noChangeArrowheads="1"/>
          </p:cNvSpPr>
          <p:nvPr>
            <p:ph idx="1"/>
          </p:nvPr>
        </p:nvSpPr>
        <p:spPr/>
        <p:txBody>
          <a:bodyPr/>
          <a:lstStyle/>
          <a:p>
            <a:pPr eaLnBrk="1" hangingPunct="1">
              <a:lnSpc>
                <a:spcPct val="90000"/>
              </a:lnSpc>
            </a:pPr>
            <a:r>
              <a:rPr lang="en-US" altLang="zh-TW" smtClean="0">
                <a:ea typeface="新細明體" panose="02020500000000000000" pitchFamily="18" charset="-120"/>
              </a:rPr>
              <a:t>Translate high-level language to </a:t>
            </a:r>
            <a:br>
              <a:rPr lang="en-US" altLang="zh-TW" smtClean="0">
                <a:ea typeface="新細明體" panose="02020500000000000000" pitchFamily="18" charset="-120"/>
              </a:rPr>
            </a:br>
            <a:r>
              <a:rPr lang="en-US" altLang="zh-TW" smtClean="0">
                <a:ea typeface="新細明體" panose="02020500000000000000" pitchFamily="18" charset="-120"/>
              </a:rPr>
              <a:t>machine language</a:t>
            </a:r>
            <a:br>
              <a:rPr lang="en-US" altLang="zh-TW" smtClean="0">
                <a:ea typeface="新細明體" panose="02020500000000000000" pitchFamily="18" charset="-120"/>
              </a:rPr>
            </a:br>
            <a:endParaRPr lang="en-US" altLang="zh-TW" smtClean="0">
              <a:ea typeface="新細明體" panose="02020500000000000000" pitchFamily="18" charset="-120"/>
            </a:endParaRPr>
          </a:p>
          <a:p>
            <a:pPr lvl="1" eaLnBrk="1" hangingPunct="1">
              <a:lnSpc>
                <a:spcPct val="90000"/>
              </a:lnSpc>
            </a:pPr>
            <a:r>
              <a:rPr lang="en-US" altLang="zh-TW" smtClean="0">
                <a:ea typeface="新細明體" panose="02020500000000000000" pitchFamily="18" charset="-120"/>
              </a:rPr>
              <a:t>Source code</a:t>
            </a:r>
          </a:p>
          <a:p>
            <a:pPr lvl="2" eaLnBrk="1" hangingPunct="1">
              <a:lnSpc>
                <a:spcPct val="90000"/>
              </a:lnSpc>
            </a:pPr>
            <a:r>
              <a:rPr lang="en-US" altLang="zh-TW" smtClean="0">
                <a:ea typeface="新細明體" panose="02020500000000000000" pitchFamily="18" charset="-120"/>
              </a:rPr>
              <a:t> The original program in a high level language</a:t>
            </a:r>
          </a:p>
          <a:p>
            <a:pPr lvl="1" eaLnBrk="1" hangingPunct="1">
              <a:lnSpc>
                <a:spcPct val="90000"/>
              </a:lnSpc>
            </a:pPr>
            <a:r>
              <a:rPr lang="en-US" altLang="zh-TW" smtClean="0">
                <a:ea typeface="新細明體" panose="02020500000000000000" pitchFamily="18" charset="-120"/>
              </a:rPr>
              <a:t>Object code</a:t>
            </a:r>
          </a:p>
          <a:p>
            <a:pPr lvl="2" eaLnBrk="1" hangingPunct="1">
              <a:lnSpc>
                <a:spcPct val="90000"/>
              </a:lnSpc>
            </a:pPr>
            <a:r>
              <a:rPr lang="en-US" altLang="zh-TW" smtClean="0">
                <a:ea typeface="新細明體" panose="02020500000000000000" pitchFamily="18" charset="-120"/>
              </a:rPr>
              <a:t> The translated version in machine language</a:t>
            </a:r>
          </a:p>
          <a:p>
            <a:pPr eaLnBrk="1" hangingPunct="1">
              <a:lnSpc>
                <a:spcPct val="90000"/>
              </a:lnSpc>
            </a:pPr>
            <a:endParaRPr lang="en-US" altLang="zh-TW" smtClean="0">
              <a:ea typeface="新細明體" panose="02020500000000000000" pitchFamily="18" charset="-120"/>
            </a:endParaRPr>
          </a:p>
          <a:p>
            <a:pPr eaLnBrk="1" hangingPunct="1">
              <a:lnSpc>
                <a:spcPct val="90000"/>
              </a:lnSpc>
            </a:pPr>
            <a:endParaRPr lang="en-US" altLang="zh-TW" smtClean="0">
              <a:ea typeface="新細明體" panose="02020500000000000000" pitchFamily="18" charset="-120"/>
            </a:endParaRPr>
          </a:p>
        </p:txBody>
      </p:sp>
      <p:sp>
        <p:nvSpPr>
          <p:cNvPr id="97284" name="Text Box 2"/>
          <p:cNvSpPr txBox="1">
            <a:spLocks noChangeArrowheads="1"/>
          </p:cNvSpPr>
          <p:nvPr/>
        </p:nvSpPr>
        <p:spPr bwMode="auto">
          <a:xfrm>
            <a:off x="6537325" y="4903788"/>
            <a:ext cx="17208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rgbClr val="05310F"/>
              </a:buClr>
              <a:buSzPct val="6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rgbClr val="028DA0"/>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rgbClr val="05310F"/>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rgbClr val="028DA0"/>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rgbClr val="05310F"/>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eaLnBrk="1" hangingPunct="1">
              <a:buClr>
                <a:srgbClr val="CC0000"/>
              </a:buClr>
              <a:buSzTx/>
              <a:buFont typeface="Wingdings" panose="05000000000000000000" pitchFamily="2" charset="2"/>
              <a:buNone/>
            </a:pPr>
            <a:endParaRPr lang="en-US" altLang="zh-TW">
              <a:solidFill>
                <a:schemeClr val="tx2"/>
              </a:solidFill>
              <a:ea typeface="新細明體" panose="02020500000000000000" pitchFamily="18" charset="-120"/>
            </a:endParaRPr>
          </a:p>
        </p:txBody>
      </p:sp>
      <p:sp>
        <p:nvSpPr>
          <p:cNvPr id="529411" name="Text Box 3">
            <a:hlinkClick r:id="rId3" action="ppaction://hlinksldjump"/>
          </p:cNvPr>
          <p:cNvSpPr txBox="1">
            <a:spLocks noChangeArrowheads="1"/>
          </p:cNvSpPr>
          <p:nvPr/>
        </p:nvSpPr>
        <p:spPr bwMode="auto">
          <a:xfrm>
            <a:off x="6138863" y="5272088"/>
            <a:ext cx="2054225" cy="528637"/>
          </a:xfrm>
          <a:prstGeom prst="rect">
            <a:avLst/>
          </a:prstGeom>
          <a:solidFill>
            <a:srgbClr val="F8BE1A"/>
          </a:solidFill>
          <a:ln w="9525" algn="ctr">
            <a:solidFill>
              <a:schemeClr val="tx2"/>
            </a:solidFill>
            <a:miter lim="800000"/>
            <a:headEnd/>
            <a:tailEnd/>
          </a:ln>
        </p:spPr>
        <p:txBody>
          <a:bodyPr wrap="none">
            <a:spAutoFit/>
          </a:bodyPr>
          <a:lstStyle>
            <a:lvl1pPr>
              <a:spcBef>
                <a:spcPct val="20000"/>
              </a:spcBef>
              <a:buClr>
                <a:srgbClr val="05310F"/>
              </a:buClr>
              <a:buSzPct val="6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rgbClr val="028DA0"/>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rgbClr val="05310F"/>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rgbClr val="028DA0"/>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rgbClr val="05310F"/>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eaLnBrk="1" hangingPunct="1">
              <a:buClr>
                <a:srgbClr val="CC0000"/>
              </a:buClr>
              <a:buSzTx/>
              <a:buFont typeface="Wingdings" panose="05000000000000000000" pitchFamily="2" charset="2"/>
              <a:buNone/>
            </a:pPr>
            <a:r>
              <a:rPr lang="en-US" altLang="zh-TW" b="1">
                <a:solidFill>
                  <a:schemeClr val="tx2"/>
                </a:solidFill>
                <a:ea typeface="新細明體" panose="02020500000000000000" pitchFamily="18" charset="-120"/>
              </a:rPr>
              <a:t>Display 1.4</a:t>
            </a: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529411"/>
                                        </p:tgtEl>
                                        <p:attrNameLst>
                                          <p:attrName>style.visibility</p:attrName>
                                        </p:attrNameLst>
                                      </p:cBhvr>
                                      <p:to>
                                        <p:strVal val="visible"/>
                                      </p:to>
                                    </p:set>
                                    <p:anim calcmode="lin" valueType="num">
                                      <p:cBhvr additive="base">
                                        <p:cTn id="7" dur="500" fill="hold"/>
                                        <p:tgtEl>
                                          <p:spTgt spid="529411"/>
                                        </p:tgtEl>
                                        <p:attrNameLst>
                                          <p:attrName>ppt_x</p:attrName>
                                        </p:attrNameLst>
                                      </p:cBhvr>
                                      <p:tavLst>
                                        <p:tav tm="0">
                                          <p:val>
                                            <p:strVal val="#ppt_x"/>
                                          </p:val>
                                        </p:tav>
                                        <p:tav tm="100000">
                                          <p:val>
                                            <p:strVal val="#ppt_x"/>
                                          </p:val>
                                        </p:tav>
                                      </p:tavLst>
                                    </p:anim>
                                    <p:anim calcmode="lin" valueType="num">
                                      <p:cBhvr additive="base">
                                        <p:cTn id="8" dur="500" fill="hold"/>
                                        <p:tgtEl>
                                          <p:spTgt spid="5294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41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3"/>
          <p:cNvSpPr>
            <a:spLocks noGrp="1" noChangeArrowheads="1"/>
          </p:cNvSpPr>
          <p:nvPr>
            <p:ph type="title"/>
          </p:nvPr>
        </p:nvSpPr>
        <p:spPr/>
        <p:txBody>
          <a:bodyPr/>
          <a:lstStyle/>
          <a:p>
            <a:pPr eaLnBrk="1" hangingPunct="1"/>
            <a:r>
              <a:rPr lang="en-US" altLang="zh-TW" smtClean="0">
                <a:ea typeface="新細明體" panose="02020500000000000000" pitchFamily="18" charset="-120"/>
              </a:rPr>
              <a:t>Linkers	</a:t>
            </a:r>
          </a:p>
        </p:txBody>
      </p:sp>
      <p:sp>
        <p:nvSpPr>
          <p:cNvPr id="99331" name="Rectangle 4"/>
          <p:cNvSpPr>
            <a:spLocks noGrp="1" noChangeArrowheads="1"/>
          </p:cNvSpPr>
          <p:nvPr>
            <p:ph idx="1"/>
          </p:nvPr>
        </p:nvSpPr>
        <p:spPr/>
        <p:txBody>
          <a:bodyPr/>
          <a:lstStyle/>
          <a:p>
            <a:pPr eaLnBrk="1" hangingPunct="1">
              <a:lnSpc>
                <a:spcPct val="80000"/>
              </a:lnSpc>
            </a:pPr>
            <a:r>
              <a:rPr lang="en-US" altLang="zh-TW" smtClean="0">
                <a:ea typeface="新細明體" panose="02020500000000000000" pitchFamily="18" charset="-120"/>
              </a:rPr>
              <a:t>Some programs we use are already compiled</a:t>
            </a:r>
          </a:p>
          <a:p>
            <a:pPr lvl="1" eaLnBrk="1" hangingPunct="1">
              <a:lnSpc>
                <a:spcPct val="80000"/>
              </a:lnSpc>
            </a:pPr>
            <a:r>
              <a:rPr lang="en-US" altLang="zh-TW" smtClean="0">
                <a:ea typeface="新細明體" panose="02020500000000000000" pitchFamily="18" charset="-120"/>
              </a:rPr>
              <a:t>Their object code is available for us to use</a:t>
            </a:r>
          </a:p>
          <a:p>
            <a:pPr lvl="1" eaLnBrk="1" hangingPunct="1">
              <a:lnSpc>
                <a:spcPct val="80000"/>
              </a:lnSpc>
            </a:pPr>
            <a:r>
              <a:rPr lang="en-US" altLang="zh-TW" smtClean="0">
                <a:ea typeface="新細明體" panose="02020500000000000000" pitchFamily="18" charset="-120"/>
              </a:rPr>
              <a:t>For example:  Input and output routines</a:t>
            </a:r>
            <a:br>
              <a:rPr lang="en-US" altLang="zh-TW" smtClean="0">
                <a:ea typeface="新細明體" panose="02020500000000000000" pitchFamily="18" charset="-120"/>
              </a:rPr>
            </a:br>
            <a:endParaRPr lang="en-US" altLang="zh-TW" smtClean="0">
              <a:ea typeface="新細明體" panose="02020500000000000000" pitchFamily="18" charset="-120"/>
            </a:endParaRPr>
          </a:p>
          <a:p>
            <a:pPr eaLnBrk="1" hangingPunct="1">
              <a:lnSpc>
                <a:spcPct val="80000"/>
              </a:lnSpc>
            </a:pPr>
            <a:r>
              <a:rPr lang="en-US" altLang="zh-TW" smtClean="0">
                <a:ea typeface="新細明體" panose="02020500000000000000" pitchFamily="18" charset="-120"/>
              </a:rPr>
              <a:t>A Linker combines</a:t>
            </a:r>
          </a:p>
          <a:p>
            <a:pPr lvl="1" eaLnBrk="1" hangingPunct="1">
              <a:lnSpc>
                <a:spcPct val="80000"/>
              </a:lnSpc>
            </a:pPr>
            <a:r>
              <a:rPr lang="en-US" altLang="zh-TW" smtClean="0">
                <a:ea typeface="新細明體" panose="02020500000000000000" pitchFamily="18" charset="-120"/>
              </a:rPr>
              <a:t>The object code for the programs we write </a:t>
            </a:r>
            <a:br>
              <a:rPr lang="en-US" altLang="zh-TW" smtClean="0">
                <a:ea typeface="新細明體" panose="02020500000000000000" pitchFamily="18" charset="-120"/>
              </a:rPr>
            </a:br>
            <a:r>
              <a:rPr lang="en-US" altLang="zh-TW" smtClean="0">
                <a:ea typeface="新細明體" panose="02020500000000000000" pitchFamily="18" charset="-120"/>
              </a:rPr>
              <a:t>                             and</a:t>
            </a:r>
          </a:p>
          <a:p>
            <a:pPr lvl="1" eaLnBrk="1" hangingPunct="1">
              <a:lnSpc>
                <a:spcPct val="80000"/>
              </a:lnSpc>
            </a:pPr>
            <a:r>
              <a:rPr lang="en-US" altLang="zh-TW" smtClean="0">
                <a:ea typeface="新細明體" panose="02020500000000000000" pitchFamily="18" charset="-120"/>
              </a:rPr>
              <a:t>The object code for the pre-compiled routines</a:t>
            </a:r>
            <a:br>
              <a:rPr lang="en-US" altLang="zh-TW" smtClean="0">
                <a:ea typeface="新細明體" panose="02020500000000000000" pitchFamily="18" charset="-120"/>
              </a:rPr>
            </a:br>
            <a:r>
              <a:rPr lang="en-US" altLang="zh-TW" smtClean="0">
                <a:ea typeface="新細明體" panose="02020500000000000000" pitchFamily="18" charset="-120"/>
              </a:rPr>
              <a:t>                             into</a:t>
            </a:r>
          </a:p>
          <a:p>
            <a:pPr lvl="1" eaLnBrk="1" hangingPunct="1">
              <a:lnSpc>
                <a:spcPct val="80000"/>
              </a:lnSpc>
            </a:pPr>
            <a:r>
              <a:rPr lang="en-US" altLang="zh-TW" smtClean="0">
                <a:ea typeface="新細明體" panose="02020500000000000000" pitchFamily="18" charset="-120"/>
              </a:rPr>
              <a:t>The machine language program the CPU can run</a:t>
            </a:r>
          </a:p>
        </p:txBody>
      </p:sp>
      <p:sp>
        <p:nvSpPr>
          <p:cNvPr id="530434" name="Text Box 2">
            <a:hlinkClick r:id="rId3" action="ppaction://hlinksldjump"/>
          </p:cNvPr>
          <p:cNvSpPr txBox="1">
            <a:spLocks noChangeArrowheads="1"/>
          </p:cNvSpPr>
          <p:nvPr/>
        </p:nvSpPr>
        <p:spPr bwMode="auto">
          <a:xfrm>
            <a:off x="5337175" y="5867400"/>
            <a:ext cx="1955800" cy="528638"/>
          </a:xfrm>
          <a:prstGeom prst="rect">
            <a:avLst/>
          </a:prstGeom>
          <a:solidFill>
            <a:srgbClr val="F8BE1A"/>
          </a:solidFill>
          <a:ln w="9525" algn="ctr">
            <a:solidFill>
              <a:schemeClr val="tx2"/>
            </a:solidFill>
            <a:miter lim="800000"/>
            <a:headEnd/>
            <a:tailEnd/>
          </a:ln>
        </p:spPr>
        <p:txBody>
          <a:bodyPr wrap="none">
            <a:spAutoFit/>
          </a:bodyPr>
          <a:lstStyle>
            <a:lvl1pPr>
              <a:spcBef>
                <a:spcPct val="20000"/>
              </a:spcBef>
              <a:buClr>
                <a:srgbClr val="05310F"/>
              </a:buClr>
              <a:buSzPct val="6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rgbClr val="028DA0"/>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rgbClr val="05310F"/>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rgbClr val="028DA0"/>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rgbClr val="05310F"/>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eaLnBrk="1" hangingPunct="1">
              <a:buClr>
                <a:srgbClr val="CC0000"/>
              </a:buClr>
              <a:buSzTx/>
              <a:buFont typeface="Wingdings" panose="05000000000000000000" pitchFamily="2" charset="2"/>
              <a:buNone/>
            </a:pPr>
            <a:r>
              <a:rPr lang="en-US" altLang="zh-TW">
                <a:solidFill>
                  <a:schemeClr val="tx2"/>
                </a:solidFill>
                <a:ea typeface="新細明體" panose="02020500000000000000" pitchFamily="18" charset="-120"/>
              </a:rPr>
              <a:t>Display 1.5</a:t>
            </a: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500"/>
                                  </p:stCondLst>
                                  <p:childTnLst>
                                    <p:set>
                                      <p:cBhvr>
                                        <p:cTn id="6" dur="1" fill="hold">
                                          <p:stCondLst>
                                            <p:cond delay="0"/>
                                          </p:stCondLst>
                                        </p:cTn>
                                        <p:tgtEl>
                                          <p:spTgt spid="530434"/>
                                        </p:tgtEl>
                                        <p:attrNameLst>
                                          <p:attrName>style.visibility</p:attrName>
                                        </p:attrNameLst>
                                      </p:cBhvr>
                                      <p:to>
                                        <p:strVal val="visible"/>
                                      </p:to>
                                    </p:set>
                                    <p:anim calcmode="lin" valueType="num">
                                      <p:cBhvr additive="base">
                                        <p:cTn id="7" dur="500" fill="hold"/>
                                        <p:tgtEl>
                                          <p:spTgt spid="530434"/>
                                        </p:tgtEl>
                                        <p:attrNameLst>
                                          <p:attrName>ppt_x</p:attrName>
                                        </p:attrNameLst>
                                      </p:cBhvr>
                                      <p:tavLst>
                                        <p:tav tm="0">
                                          <p:val>
                                            <p:strVal val="#ppt_x"/>
                                          </p:val>
                                        </p:tav>
                                        <p:tav tm="100000">
                                          <p:val>
                                            <p:strVal val="#ppt_x"/>
                                          </p:val>
                                        </p:tav>
                                      </p:tavLst>
                                    </p:anim>
                                    <p:anim calcmode="lin" valueType="num">
                                      <p:cBhvr additive="base">
                                        <p:cTn id="8" dur="500" fill="hold"/>
                                        <p:tgtEl>
                                          <p:spTgt spid="5304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043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474" name="Rectangle 1"/>
          <p:cNvSpPr>
            <a:spLocks noGrp="1" noChangeArrowheads="1"/>
          </p:cNvSpPr>
          <p:nvPr>
            <p:ph type="ctrTitle"/>
          </p:nvPr>
        </p:nvSpPr>
        <p:spPr/>
        <p:txBody>
          <a:bodyPr/>
          <a:lstStyle/>
          <a:p>
            <a:pPr marL="342900" indent="-342900">
              <a:lnSpc>
                <a:spcPct val="90000"/>
              </a:lnSpc>
              <a:spcBef>
                <a:spcPts val="10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US" altLang="zh-TW" smtClean="0"/>
              <a:t>Chapter 1.2:</a:t>
            </a:r>
            <a:br>
              <a:rPr lang="en-US" altLang="zh-TW" smtClean="0"/>
            </a:br>
            <a:r>
              <a:rPr lang="en-US" altLang="zh-TW" smtClean="0"/>
              <a:t>Basic Concepts</a:t>
            </a:r>
            <a:r>
              <a:rPr lang="en-US" altLang="zh-TW" sz="4000" i="1" smtClean="0"/>
              <a:t/>
            </a:r>
            <a:br>
              <a:rPr lang="en-US" altLang="zh-TW" sz="4000" i="1" smtClean="0"/>
            </a:br>
            <a:endParaRPr lang="en-US" altLang="zh-TW" sz="3200" i="1" smtClean="0"/>
          </a:p>
        </p:txBody>
      </p:sp>
    </p:spTree>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522" name="Rectangle 1"/>
          <p:cNvSpPr>
            <a:spLocks noGrp="1" noChangeArrowheads="1"/>
          </p:cNvSpPr>
          <p:nvPr>
            <p:ph type="title"/>
          </p:nvPr>
        </p:nvSpPr>
        <p:spPr>
          <a:xfrm>
            <a:off x="457200" y="274638"/>
            <a:ext cx="8229600" cy="1143000"/>
          </a:xfrm>
        </p:spPr>
        <p:txBody>
          <a:bodyPr/>
          <a:lstStyle/>
          <a:p>
            <a:r>
              <a:rPr lang="en-US" altLang="zh-TW" smtClean="0"/>
              <a:t>Preliminary Three: Software Development</a:t>
            </a:r>
          </a:p>
        </p:txBody>
      </p:sp>
      <p:sp>
        <p:nvSpPr>
          <p:cNvPr id="107523" name="Rectangle 2"/>
          <p:cNvSpPr>
            <a:spLocks noGrp="1" noChangeArrowheads="1"/>
          </p:cNvSpPr>
          <p:nvPr>
            <p:ph idx="1"/>
          </p:nvPr>
        </p:nvSpPr>
        <p:spPr/>
        <p:txBody>
          <a:bodyPr/>
          <a:lstStyle/>
          <a:p>
            <a:r>
              <a:rPr lang="en-US" altLang="zh-TW" b="1" smtClean="0"/>
              <a:t>Computer program: </a:t>
            </a:r>
            <a:r>
              <a:rPr lang="en-US" altLang="zh-TW" smtClean="0"/>
              <a:t>Self-contained set of instructions used to operate a computer to produce a specific result</a:t>
            </a:r>
          </a:p>
          <a:p>
            <a:pPr lvl="1"/>
            <a:r>
              <a:rPr lang="en-US" altLang="zh-TW" smtClean="0"/>
              <a:t>Also called </a:t>
            </a:r>
            <a:r>
              <a:rPr lang="en-US" altLang="zh-TW" b="1" smtClean="0"/>
              <a:t>software</a:t>
            </a:r>
          </a:p>
          <a:p>
            <a:pPr lvl="1"/>
            <a:r>
              <a:rPr lang="en-US" altLang="zh-TW" smtClean="0"/>
              <a:t>Solution developed to solve a particular problem, written in a form that can be executed on a computer</a:t>
            </a:r>
          </a:p>
          <a:p>
            <a:endParaRPr lang="en-US" altLang="zh-TW" smtClean="0"/>
          </a:p>
        </p:txBody>
      </p:sp>
      <p:sp>
        <p:nvSpPr>
          <p:cNvPr id="107524" name="Rectangle 6"/>
          <p:cNvSpPr>
            <a:spLocks noChangeArrowheads="1"/>
          </p:cNvSpPr>
          <p:nvPr/>
        </p:nvSpPr>
        <p:spPr bwMode="auto">
          <a:xfrm>
            <a:off x="0" y="6519863"/>
            <a:ext cx="81534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defTabSz="45720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spcBef>
                <a:spcPct val="0"/>
              </a:spcBef>
              <a:buClr>
                <a:srgbClr val="FFFFFF"/>
              </a:buClr>
              <a:buFont typeface="Times New Roman" panose="02020603050405020304" pitchFamily="18" charset="0"/>
              <a:buNone/>
            </a:pPr>
            <a:r>
              <a:rPr lang="en-US" altLang="zh-TW" sz="800">
                <a:solidFill>
                  <a:srgbClr val="FFFFFF"/>
                </a:solidFill>
                <a:latin typeface="Times New Roman" panose="02020603050405020304" pitchFamily="18" charset="0"/>
                <a:cs typeface="Times New Roman" panose="02020603050405020304" pitchFamily="18" charset="0"/>
              </a:rPr>
              <a:t>© 2013 Cengage Learning. All Rights Reserved. This edition is intended for use outside of the U.S. only, with content that may be different from the U.S. Edition. May not be scanned, copied, duplicated, or posted to a publicly accessible website, in whole or in part.</a:t>
            </a:r>
            <a:endParaRPr lang="en-US" altLang="zh-TW" sz="2400">
              <a:solidFill>
                <a:srgbClr val="FFFFFF"/>
              </a:solidFill>
              <a:latin typeface="Times New Roman" panose="02020603050405020304" pitchFamily="18" charset="0"/>
              <a:cs typeface="Times New Roman" panose="02020603050405020304" pitchFamily="18" charset="0"/>
            </a:endParaRPr>
          </a:p>
        </p:txBody>
      </p:sp>
      <p:sp>
        <p:nvSpPr>
          <p:cNvPr id="107525" name="頁尾版面配置區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spcBef>
                <a:spcPct val="0"/>
              </a:spcBef>
              <a:buFontTx/>
              <a:buNone/>
            </a:pPr>
            <a:endParaRPr lang="en-US" altLang="zh-TW" sz="800" smtClean="0">
              <a:solidFill>
                <a:srgbClr val="FFFFFF"/>
              </a:solidFill>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1"/>
          <p:cNvSpPr>
            <a:spLocks noGrp="1" noChangeArrowheads="1"/>
          </p:cNvSpPr>
          <p:nvPr>
            <p:ph type="title"/>
          </p:nvPr>
        </p:nvSpPr>
        <p:spPr>
          <a:xfrm>
            <a:off x="457200" y="274638"/>
            <a:ext cx="8229600" cy="1143000"/>
          </a:xfrm>
        </p:spPr>
        <p:txBody>
          <a:bodyPr/>
          <a:lstStyle/>
          <a:p>
            <a:r>
              <a:rPr lang="en-US" altLang="zh-TW" smtClean="0"/>
              <a:t>Preliminary Three: Software Development (continued)</a:t>
            </a:r>
          </a:p>
        </p:txBody>
      </p:sp>
      <p:sp>
        <p:nvSpPr>
          <p:cNvPr id="109571" name="Rectangle 2"/>
          <p:cNvSpPr>
            <a:spLocks noGrp="1" noChangeArrowheads="1"/>
          </p:cNvSpPr>
          <p:nvPr>
            <p:ph idx="1"/>
          </p:nvPr>
        </p:nvSpPr>
        <p:spPr/>
        <p:txBody>
          <a:bodyPr/>
          <a:lstStyle/>
          <a:p>
            <a:r>
              <a:rPr lang="en-US" altLang="zh-TW" b="1" smtClean="0"/>
              <a:t>Software development procedure: </a:t>
            </a:r>
            <a:r>
              <a:rPr lang="en-US" altLang="zh-TW" smtClean="0"/>
              <a:t>Helps developers understand the problem to be solved and create an effective, appropriate software solution</a:t>
            </a:r>
          </a:p>
          <a:p>
            <a:r>
              <a:rPr lang="en-US" altLang="zh-TW" b="1" smtClean="0"/>
              <a:t>Software engineering: </a:t>
            </a:r>
          </a:p>
          <a:p>
            <a:pPr lvl="1"/>
            <a:r>
              <a:rPr lang="en-US" altLang="zh-TW" smtClean="0"/>
              <a:t>Concerned with creating readable, efficient, reliable, and maintainable programs and systems</a:t>
            </a:r>
          </a:p>
          <a:p>
            <a:pPr lvl="1"/>
            <a:r>
              <a:rPr lang="en-US" altLang="zh-TW" smtClean="0"/>
              <a:t>Uses software development procedure to achieve this goal</a:t>
            </a:r>
          </a:p>
          <a:p>
            <a:endParaRPr lang="en-US" altLang="zh-TW" smtClean="0"/>
          </a:p>
        </p:txBody>
      </p:sp>
      <p:sp>
        <p:nvSpPr>
          <p:cNvPr id="109572" name="Rectangle 6"/>
          <p:cNvSpPr>
            <a:spLocks noChangeArrowheads="1"/>
          </p:cNvSpPr>
          <p:nvPr/>
        </p:nvSpPr>
        <p:spPr bwMode="auto">
          <a:xfrm>
            <a:off x="0" y="6519863"/>
            <a:ext cx="80772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defTabSz="45720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spcBef>
                <a:spcPct val="0"/>
              </a:spcBef>
              <a:buClr>
                <a:srgbClr val="FFFFFF"/>
              </a:buClr>
              <a:buFont typeface="Times New Roman" panose="02020603050405020304" pitchFamily="18" charset="0"/>
              <a:buNone/>
            </a:pPr>
            <a:r>
              <a:rPr lang="en-US" altLang="zh-TW" sz="800">
                <a:solidFill>
                  <a:srgbClr val="FFFFFF"/>
                </a:solidFill>
                <a:latin typeface="Times New Roman" panose="02020603050405020304" pitchFamily="18" charset="0"/>
                <a:cs typeface="Times New Roman" panose="02020603050405020304" pitchFamily="18" charset="0"/>
              </a:rPr>
              <a:t>© 2013 Cengage Learning. All Rights Reserved. This edition is intended for use outside of the U.S. only, with content that may be different from the U.S. Edition. May not be scanned, copied, duplicated, or posted to a publicly accessible website, in whole or in part.</a:t>
            </a:r>
            <a:endParaRPr lang="en-US" altLang="zh-TW" sz="2400">
              <a:solidFill>
                <a:srgbClr val="FFFFFF"/>
              </a:solidFill>
              <a:latin typeface="Times New Roman" panose="02020603050405020304" pitchFamily="18" charset="0"/>
              <a:cs typeface="Times New Roman" panose="02020603050405020304" pitchFamily="18" charset="0"/>
            </a:endParaRPr>
          </a:p>
        </p:txBody>
      </p:sp>
      <p:sp>
        <p:nvSpPr>
          <p:cNvPr id="109573" name="頁尾版面配置區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spcBef>
                <a:spcPct val="0"/>
              </a:spcBef>
              <a:buFontTx/>
              <a:buNone/>
            </a:pPr>
            <a:endParaRPr lang="en-US" altLang="zh-TW" sz="800" smtClean="0">
              <a:solidFill>
                <a:srgbClr val="FFFFFF"/>
              </a:solidFill>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618" name="Rectangle 1"/>
          <p:cNvSpPr>
            <a:spLocks noGrp="1" noChangeArrowheads="1"/>
          </p:cNvSpPr>
          <p:nvPr>
            <p:ph type="title"/>
          </p:nvPr>
        </p:nvSpPr>
        <p:spPr>
          <a:xfrm>
            <a:off x="457200" y="274638"/>
            <a:ext cx="8229600" cy="1143000"/>
          </a:xfrm>
        </p:spPr>
        <p:txBody>
          <a:bodyPr/>
          <a:lstStyle/>
          <a:p>
            <a:r>
              <a:rPr lang="en-US" altLang="zh-TW" smtClean="0"/>
              <a:t>Preliminary Three: Software Development (continued)</a:t>
            </a:r>
          </a:p>
        </p:txBody>
      </p:sp>
      <p:sp>
        <p:nvSpPr>
          <p:cNvPr id="111619" name="Text Box 5"/>
          <p:cNvSpPr txBox="1">
            <a:spLocks noChangeArrowheads="1"/>
          </p:cNvSpPr>
          <p:nvPr/>
        </p:nvSpPr>
        <p:spPr bwMode="auto">
          <a:xfrm>
            <a:off x="1905000" y="5638800"/>
            <a:ext cx="6705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50000"/>
              </a:spcBef>
              <a:buClr>
                <a:srgbClr val="FFFFFF"/>
              </a:buClr>
              <a:buFont typeface="Times New Roman" panose="02020603050405020304" pitchFamily="18" charset="0"/>
              <a:buNone/>
            </a:pPr>
            <a:r>
              <a:rPr lang="en-US" altLang="zh-TW" sz="1800" b="1">
                <a:solidFill>
                  <a:srgbClr val="000000"/>
                </a:solidFill>
                <a:latin typeface="Arial" panose="020B0604020202020204" pitchFamily="34" charset="0"/>
              </a:rPr>
              <a:t>Figure 1.2 </a:t>
            </a:r>
            <a:r>
              <a:rPr lang="en-US" altLang="zh-TW" sz="1800">
                <a:solidFill>
                  <a:srgbClr val="000000"/>
                </a:solidFill>
                <a:latin typeface="Arial" panose="020B0604020202020204" pitchFamily="34" charset="0"/>
              </a:rPr>
              <a:t>The three phases of program development</a:t>
            </a:r>
          </a:p>
        </p:txBody>
      </p:sp>
      <p:pic>
        <p:nvPicPr>
          <p:cNvPr id="11162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600200"/>
            <a:ext cx="7143750" cy="384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1" name="Rectangle 6"/>
          <p:cNvSpPr>
            <a:spLocks noChangeArrowheads="1"/>
          </p:cNvSpPr>
          <p:nvPr/>
        </p:nvSpPr>
        <p:spPr bwMode="auto">
          <a:xfrm>
            <a:off x="0" y="6519863"/>
            <a:ext cx="8001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defTabSz="45720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spcBef>
                <a:spcPct val="0"/>
              </a:spcBef>
              <a:buClr>
                <a:srgbClr val="FFFFFF"/>
              </a:buClr>
              <a:buFont typeface="Times New Roman" panose="02020603050405020304" pitchFamily="18" charset="0"/>
              <a:buNone/>
            </a:pPr>
            <a:r>
              <a:rPr lang="en-US" altLang="zh-TW" sz="800">
                <a:solidFill>
                  <a:srgbClr val="FFFFFF"/>
                </a:solidFill>
                <a:latin typeface="Times New Roman" panose="02020603050405020304" pitchFamily="18" charset="0"/>
                <a:cs typeface="Times New Roman" panose="02020603050405020304" pitchFamily="18" charset="0"/>
              </a:rPr>
              <a:t>© 2013 Cengage Learning. All Rights Reserved. This edition is intended for use outside of the U.S. only, with content that may be different from the U.S. Edition. May not be scanned, copied, duplicated, or posted to a publicly accessible website, in whole or in part.</a:t>
            </a:r>
            <a:endParaRPr lang="en-US" altLang="zh-TW" sz="2400">
              <a:solidFill>
                <a:srgbClr val="FFFFFF"/>
              </a:solidFill>
              <a:latin typeface="Times New Roman" panose="02020603050405020304" pitchFamily="18" charset="0"/>
              <a:cs typeface="Times New Roman" panose="02020603050405020304" pitchFamily="18" charset="0"/>
            </a:endParaRPr>
          </a:p>
        </p:txBody>
      </p:sp>
      <p:sp>
        <p:nvSpPr>
          <p:cNvPr id="111622" name="頁尾版面配置區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spcBef>
                <a:spcPct val="0"/>
              </a:spcBef>
              <a:buFontTx/>
              <a:buNone/>
            </a:pPr>
            <a:endParaRPr lang="en-US" altLang="zh-TW" sz="800" smtClean="0">
              <a:solidFill>
                <a:srgbClr val="FFFFFF"/>
              </a:solidFill>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txBox="1">
            <a:spLocks/>
          </p:cNvSpPr>
          <p:nvPr/>
        </p:nvSpPr>
        <p:spPr bwMode="auto">
          <a:xfrm>
            <a:off x="-180528" y="0"/>
            <a:ext cx="9144000"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b="1" kern="1200" cap="all">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新細明體" charset="-120"/>
              </a:defRPr>
            </a:lvl2pPr>
            <a:lvl3pPr algn="ctr" rtl="0" eaLnBrk="0" fontAlgn="base" hangingPunct="0">
              <a:spcBef>
                <a:spcPct val="0"/>
              </a:spcBef>
              <a:spcAft>
                <a:spcPct val="0"/>
              </a:spcAft>
              <a:defRPr sz="4400">
                <a:solidFill>
                  <a:schemeClr val="tx1"/>
                </a:solidFill>
                <a:latin typeface="Calibri" pitchFamily="34" charset="0"/>
                <a:ea typeface="新細明體" charset="-120"/>
              </a:defRPr>
            </a:lvl3pPr>
            <a:lvl4pPr algn="ctr" rtl="0" eaLnBrk="0" fontAlgn="base" hangingPunct="0">
              <a:spcBef>
                <a:spcPct val="0"/>
              </a:spcBef>
              <a:spcAft>
                <a:spcPct val="0"/>
              </a:spcAft>
              <a:defRPr sz="4400">
                <a:solidFill>
                  <a:schemeClr val="tx1"/>
                </a:solidFill>
                <a:latin typeface="Calibri" pitchFamily="34" charset="0"/>
                <a:ea typeface="新細明體" charset="-120"/>
              </a:defRPr>
            </a:lvl4pPr>
            <a:lvl5pPr algn="ctr" rtl="0" eaLnBrk="0" fontAlgn="base" hangingPunct="0">
              <a:spcBef>
                <a:spcPct val="0"/>
              </a:spcBef>
              <a:spcAft>
                <a:spcPct val="0"/>
              </a:spcAft>
              <a:defRPr sz="4400">
                <a:solidFill>
                  <a:schemeClr val="tx1"/>
                </a:solidFill>
                <a:latin typeface="Calibri" pitchFamily="34" charset="0"/>
                <a:ea typeface="新細明體" charset="-120"/>
              </a:defRPr>
            </a:lvl5pPr>
            <a:lvl6pPr marL="457200" algn="ctr" rtl="0" fontAlgn="base">
              <a:spcBef>
                <a:spcPct val="0"/>
              </a:spcBef>
              <a:spcAft>
                <a:spcPct val="0"/>
              </a:spcAft>
              <a:defRPr sz="4400">
                <a:solidFill>
                  <a:schemeClr val="tx1"/>
                </a:solidFill>
                <a:latin typeface="Calibri" pitchFamily="34" charset="0"/>
                <a:ea typeface="新細明體" charset="-120"/>
              </a:defRPr>
            </a:lvl6pPr>
            <a:lvl7pPr marL="914400" algn="ctr" rtl="0" fontAlgn="base">
              <a:spcBef>
                <a:spcPct val="0"/>
              </a:spcBef>
              <a:spcAft>
                <a:spcPct val="0"/>
              </a:spcAft>
              <a:defRPr sz="4400">
                <a:solidFill>
                  <a:schemeClr val="tx1"/>
                </a:solidFill>
                <a:latin typeface="Calibri" pitchFamily="34" charset="0"/>
                <a:ea typeface="新細明體" charset="-120"/>
              </a:defRPr>
            </a:lvl7pPr>
            <a:lvl8pPr marL="1371600" algn="ctr" rtl="0" fontAlgn="base">
              <a:spcBef>
                <a:spcPct val="0"/>
              </a:spcBef>
              <a:spcAft>
                <a:spcPct val="0"/>
              </a:spcAft>
              <a:defRPr sz="4400">
                <a:solidFill>
                  <a:schemeClr val="tx1"/>
                </a:solidFill>
                <a:latin typeface="Calibri" pitchFamily="34" charset="0"/>
                <a:ea typeface="新細明體" charset="-120"/>
              </a:defRPr>
            </a:lvl8pPr>
            <a:lvl9pPr marL="1828800" algn="ctr" rtl="0" fontAlgn="base">
              <a:spcBef>
                <a:spcPct val="0"/>
              </a:spcBef>
              <a:spcAft>
                <a:spcPct val="0"/>
              </a:spcAft>
              <a:defRPr sz="4400">
                <a:solidFill>
                  <a:schemeClr val="tx1"/>
                </a:solidFill>
                <a:latin typeface="Calibri" pitchFamily="34" charset="0"/>
                <a:ea typeface="新細明體" charset="-120"/>
              </a:defRPr>
            </a:lvl9pPr>
          </a:lstStyle>
          <a:p>
            <a:pPr lvl="1"/>
            <a:r>
              <a:rPr lang="en-US" altLang="zh-TW" sz="4000" b="1" dirty="0" smtClean="0">
                <a:solidFill>
                  <a:prstClr val="black"/>
                </a:solidFill>
                <a:latin typeface="Calibri"/>
                <a:ea typeface="新細明體" panose="02020500000000000000" pitchFamily="18" charset="-120"/>
                <a:cs typeface="+mj-cs"/>
              </a:rPr>
              <a:t>2210-45</a:t>
            </a:r>
            <a:r>
              <a:rPr lang="zh-TW" altLang="en-US" sz="4000" b="1" dirty="0" smtClean="0">
                <a:solidFill>
                  <a:prstClr val="black"/>
                </a:solidFill>
                <a:latin typeface="Calibri"/>
                <a:ea typeface="新細明體" panose="02020500000000000000" pitchFamily="18" charset="-120"/>
                <a:cs typeface="+mj-cs"/>
              </a:rPr>
              <a:t>馬赫產生間隙對照</a:t>
            </a:r>
            <a:endParaRPr lang="en-US" altLang="zh-TW" sz="4000" b="1" dirty="0">
              <a:solidFill>
                <a:prstClr val="black"/>
              </a:solidFill>
              <a:latin typeface="Calibri"/>
              <a:ea typeface="新細明體" panose="02020500000000000000" pitchFamily="18" charset="-120"/>
              <a:cs typeface="+mj-cs"/>
            </a:endParaRPr>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4592"/>
            <a:ext cx="9144000" cy="5028816"/>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20" y="938933"/>
            <a:ext cx="3419872" cy="4675526"/>
          </a:xfrm>
          <a:prstGeom prst="rect">
            <a:avLst/>
          </a:prstGeom>
        </p:spPr>
      </p:pic>
      <p:sp>
        <p:nvSpPr>
          <p:cNvPr id="6" name="矩形 5"/>
          <p:cNvSpPr/>
          <p:nvPr/>
        </p:nvSpPr>
        <p:spPr>
          <a:xfrm>
            <a:off x="1907704" y="2276667"/>
            <a:ext cx="432048" cy="2882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800">
              <a:solidFill>
                <a:prstClr val="white"/>
              </a:solidFill>
            </a:endParaRPr>
          </a:p>
        </p:txBody>
      </p:sp>
    </p:spTree>
    <p:extLst>
      <p:ext uri="{BB962C8B-B14F-4D97-AF65-F5344CB8AC3E}">
        <p14:creationId xmlns:p14="http://schemas.microsoft.com/office/powerpoint/2010/main" val="255926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666" name="Rectangle 1"/>
          <p:cNvSpPr>
            <a:spLocks noGrp="1" noChangeArrowheads="1"/>
          </p:cNvSpPr>
          <p:nvPr>
            <p:ph type="title"/>
          </p:nvPr>
        </p:nvSpPr>
        <p:spPr>
          <a:xfrm>
            <a:off x="457200" y="274638"/>
            <a:ext cx="8229600" cy="1143000"/>
          </a:xfrm>
        </p:spPr>
        <p:txBody>
          <a:bodyPr/>
          <a:lstStyle/>
          <a:p>
            <a:r>
              <a:rPr lang="en-US" altLang="zh-TW" smtClean="0"/>
              <a:t>Phase I: Development and Design</a:t>
            </a:r>
          </a:p>
        </p:txBody>
      </p:sp>
      <p:sp>
        <p:nvSpPr>
          <p:cNvPr id="113667" name="Rectangle 2"/>
          <p:cNvSpPr>
            <a:spLocks noGrp="1" noChangeArrowheads="1"/>
          </p:cNvSpPr>
          <p:nvPr>
            <p:ph idx="1"/>
          </p:nvPr>
        </p:nvSpPr>
        <p:spPr/>
        <p:txBody>
          <a:bodyPr/>
          <a:lstStyle/>
          <a:p>
            <a:r>
              <a:rPr lang="en-US" altLang="zh-TW" b="1" smtClean="0"/>
              <a:t>Program requirement</a:t>
            </a:r>
            <a:r>
              <a:rPr lang="en-US" altLang="zh-TW" smtClean="0"/>
              <a:t>: Request for a program or a statement of a problem</a:t>
            </a:r>
          </a:p>
          <a:p>
            <a:r>
              <a:rPr lang="en-US" altLang="zh-TW" smtClean="0"/>
              <a:t>After a program requirement is received, Phase I begins:</a:t>
            </a:r>
          </a:p>
          <a:p>
            <a:r>
              <a:rPr lang="en-US" altLang="zh-TW" smtClean="0"/>
              <a:t>Phase I consists of four steps:</a:t>
            </a:r>
          </a:p>
          <a:p>
            <a:pPr lvl="1"/>
            <a:r>
              <a:rPr lang="en-US" altLang="zh-TW" smtClean="0"/>
              <a:t>Analysis</a:t>
            </a:r>
          </a:p>
          <a:p>
            <a:pPr lvl="1"/>
            <a:r>
              <a:rPr lang="en-US" altLang="zh-TW" smtClean="0"/>
              <a:t>Design</a:t>
            </a:r>
          </a:p>
          <a:p>
            <a:pPr lvl="1"/>
            <a:r>
              <a:rPr lang="en-US" altLang="zh-TW" smtClean="0"/>
              <a:t>Coding</a:t>
            </a:r>
          </a:p>
          <a:p>
            <a:pPr lvl="1"/>
            <a:r>
              <a:rPr lang="en-US" altLang="zh-TW" smtClean="0"/>
              <a:t>Testing </a:t>
            </a:r>
          </a:p>
        </p:txBody>
      </p:sp>
      <p:sp>
        <p:nvSpPr>
          <p:cNvPr id="113668" name="Rectangle 6"/>
          <p:cNvSpPr>
            <a:spLocks noChangeArrowheads="1"/>
          </p:cNvSpPr>
          <p:nvPr/>
        </p:nvSpPr>
        <p:spPr bwMode="auto">
          <a:xfrm>
            <a:off x="0" y="6519863"/>
            <a:ext cx="79248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defTabSz="45720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spcBef>
                <a:spcPct val="0"/>
              </a:spcBef>
              <a:buClr>
                <a:srgbClr val="FFFFFF"/>
              </a:buClr>
              <a:buFont typeface="Times New Roman" panose="02020603050405020304" pitchFamily="18" charset="0"/>
              <a:buNone/>
            </a:pPr>
            <a:r>
              <a:rPr lang="en-US" altLang="zh-TW" sz="800">
                <a:solidFill>
                  <a:srgbClr val="FFFFFF"/>
                </a:solidFill>
                <a:latin typeface="Times New Roman" panose="02020603050405020304" pitchFamily="18" charset="0"/>
                <a:cs typeface="Times New Roman" panose="02020603050405020304" pitchFamily="18" charset="0"/>
              </a:rPr>
              <a:t>© 2013 Cengage Learning. All Rights Reserved. This edition is intended for use outside of the U.S. only, with content that may be different from the U.S. Edition. May not be scanned, copied, duplicated, or posted to a publicly accessible website, in whole or in part.</a:t>
            </a:r>
            <a:endParaRPr lang="en-US" altLang="zh-TW" sz="2400">
              <a:solidFill>
                <a:srgbClr val="FFFFFF"/>
              </a:solidFill>
              <a:latin typeface="Times New Roman" panose="02020603050405020304" pitchFamily="18" charset="0"/>
              <a:cs typeface="Times New Roman" panose="02020603050405020304" pitchFamily="18" charset="0"/>
            </a:endParaRPr>
          </a:p>
        </p:txBody>
      </p:sp>
      <p:sp>
        <p:nvSpPr>
          <p:cNvPr id="113669" name="頁尾版面配置區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spcBef>
                <a:spcPct val="0"/>
              </a:spcBef>
              <a:buFontTx/>
              <a:buNone/>
            </a:pPr>
            <a:endParaRPr lang="en-US" altLang="zh-TW" sz="800" smtClean="0">
              <a:solidFill>
                <a:srgbClr val="FFFFFF"/>
              </a:solidFill>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5714" name="Rectangle 1"/>
          <p:cNvSpPr>
            <a:spLocks noGrp="1" noChangeArrowheads="1"/>
          </p:cNvSpPr>
          <p:nvPr>
            <p:ph type="title"/>
          </p:nvPr>
        </p:nvSpPr>
        <p:spPr>
          <a:xfrm>
            <a:off x="457200" y="274638"/>
            <a:ext cx="8229600" cy="1143000"/>
          </a:xfrm>
        </p:spPr>
        <p:txBody>
          <a:bodyPr/>
          <a:lstStyle/>
          <a:p>
            <a:r>
              <a:rPr lang="en-US" altLang="zh-TW" smtClean="0"/>
              <a:t>Phase I: Development and Design (continued)</a:t>
            </a:r>
          </a:p>
        </p:txBody>
      </p:sp>
      <p:sp>
        <p:nvSpPr>
          <p:cNvPr id="115715" name="Text Box 5"/>
          <p:cNvSpPr txBox="1">
            <a:spLocks noChangeArrowheads="1"/>
          </p:cNvSpPr>
          <p:nvPr/>
        </p:nvSpPr>
        <p:spPr bwMode="auto">
          <a:xfrm>
            <a:off x="1905000" y="5257800"/>
            <a:ext cx="6705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50000"/>
              </a:spcBef>
              <a:buClr>
                <a:srgbClr val="FFFFFF"/>
              </a:buClr>
              <a:buFont typeface="Times New Roman" panose="02020603050405020304" pitchFamily="18" charset="0"/>
              <a:buNone/>
            </a:pPr>
            <a:r>
              <a:rPr lang="en-US" altLang="zh-TW" sz="1800" b="1">
                <a:solidFill>
                  <a:srgbClr val="000000"/>
                </a:solidFill>
                <a:latin typeface="Arial" panose="020B0604020202020204" pitchFamily="34" charset="0"/>
              </a:rPr>
              <a:t>Figure 1.3 </a:t>
            </a:r>
            <a:r>
              <a:rPr lang="en-US" altLang="zh-TW" sz="1800">
                <a:solidFill>
                  <a:srgbClr val="000000"/>
                </a:solidFill>
                <a:latin typeface="Arial" panose="020B0604020202020204" pitchFamily="34" charset="0"/>
              </a:rPr>
              <a:t>The development and design steps</a:t>
            </a:r>
          </a:p>
        </p:txBody>
      </p:sp>
      <p:pic>
        <p:nvPicPr>
          <p:cNvPr id="115716"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600200"/>
            <a:ext cx="7377113" cy="359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7" name="Rectangle 6"/>
          <p:cNvSpPr>
            <a:spLocks noChangeArrowheads="1"/>
          </p:cNvSpPr>
          <p:nvPr/>
        </p:nvSpPr>
        <p:spPr bwMode="auto">
          <a:xfrm>
            <a:off x="0" y="6519863"/>
            <a:ext cx="80772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defTabSz="45720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spcBef>
                <a:spcPct val="0"/>
              </a:spcBef>
              <a:buClr>
                <a:srgbClr val="FFFFFF"/>
              </a:buClr>
              <a:buFont typeface="Times New Roman" panose="02020603050405020304" pitchFamily="18" charset="0"/>
              <a:buNone/>
            </a:pPr>
            <a:r>
              <a:rPr lang="en-US" altLang="zh-TW" sz="800">
                <a:solidFill>
                  <a:srgbClr val="FFFFFF"/>
                </a:solidFill>
                <a:latin typeface="Times New Roman" panose="02020603050405020304" pitchFamily="18" charset="0"/>
                <a:cs typeface="Times New Roman" panose="02020603050405020304" pitchFamily="18" charset="0"/>
              </a:rPr>
              <a:t>© 2013 Cengage Learning. All Rights Reserved. This edition is intended for use outside of the U.S. only, with content that may be different from the U.S. Edition. May not be scanned, copied, duplicated, or posted to a publicly accessible website, in whole or in part.</a:t>
            </a:r>
            <a:endParaRPr lang="en-US" altLang="zh-TW" sz="2400">
              <a:solidFill>
                <a:srgbClr val="FFFFFF"/>
              </a:solidFill>
              <a:latin typeface="Times New Roman" panose="02020603050405020304" pitchFamily="18" charset="0"/>
              <a:cs typeface="Times New Roman" panose="02020603050405020304" pitchFamily="18" charset="0"/>
            </a:endParaRPr>
          </a:p>
        </p:txBody>
      </p:sp>
      <p:sp>
        <p:nvSpPr>
          <p:cNvPr id="115718" name="頁尾版面配置區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spcBef>
                <a:spcPct val="0"/>
              </a:spcBef>
              <a:buFontTx/>
              <a:buNone/>
            </a:pPr>
            <a:endParaRPr lang="en-US" altLang="zh-TW" sz="800" smtClean="0">
              <a:solidFill>
                <a:srgbClr val="FFFFFF"/>
              </a:solidFill>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7762" name="Rectangle 1"/>
          <p:cNvSpPr>
            <a:spLocks noGrp="1" noChangeArrowheads="1"/>
          </p:cNvSpPr>
          <p:nvPr>
            <p:ph type="title"/>
          </p:nvPr>
        </p:nvSpPr>
        <p:spPr>
          <a:xfrm>
            <a:off x="457200" y="274638"/>
            <a:ext cx="8229600" cy="1143000"/>
          </a:xfrm>
        </p:spPr>
        <p:txBody>
          <a:bodyPr/>
          <a:lstStyle/>
          <a:p>
            <a:r>
              <a:rPr lang="en-US" altLang="zh-TW" smtClean="0"/>
              <a:t>Phase I: Development and Design (continued)</a:t>
            </a:r>
          </a:p>
        </p:txBody>
      </p:sp>
      <p:sp>
        <p:nvSpPr>
          <p:cNvPr id="117763" name="Rectangle 2"/>
          <p:cNvSpPr>
            <a:spLocks noGrp="1" noChangeArrowheads="1"/>
          </p:cNvSpPr>
          <p:nvPr>
            <p:ph idx="1"/>
          </p:nvPr>
        </p:nvSpPr>
        <p:spPr/>
        <p:txBody>
          <a:bodyPr/>
          <a:lstStyle/>
          <a:p>
            <a:r>
              <a:rPr lang="en-US" altLang="zh-TW" smtClean="0"/>
              <a:t>Step 1: Analyze the Problem</a:t>
            </a:r>
          </a:p>
          <a:p>
            <a:pPr lvl="1"/>
            <a:r>
              <a:rPr lang="en-US" altLang="zh-TW" smtClean="0"/>
              <a:t>Determine and understand the output items the program must produce</a:t>
            </a:r>
          </a:p>
          <a:p>
            <a:pPr lvl="1"/>
            <a:r>
              <a:rPr lang="en-US" altLang="zh-TW" smtClean="0"/>
              <a:t>Determine the input items</a:t>
            </a:r>
          </a:p>
          <a:p>
            <a:pPr lvl="1"/>
            <a:r>
              <a:rPr lang="en-US" altLang="zh-TW" smtClean="0"/>
              <a:t>Both items referred to as the problem's input/output (I/O)</a:t>
            </a:r>
            <a:r>
              <a:rPr lang="ar-SA" altLang="zh-TW" smtClean="0"/>
              <a:t>‏</a:t>
            </a:r>
            <a:endParaRPr lang="en-US" altLang="zh-TW" smtClean="0"/>
          </a:p>
        </p:txBody>
      </p:sp>
      <p:sp>
        <p:nvSpPr>
          <p:cNvPr id="117764" name="Rectangle 6"/>
          <p:cNvSpPr>
            <a:spLocks noChangeArrowheads="1"/>
          </p:cNvSpPr>
          <p:nvPr/>
        </p:nvSpPr>
        <p:spPr bwMode="auto">
          <a:xfrm>
            <a:off x="0" y="6519863"/>
            <a:ext cx="8001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defTabSz="45720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spcBef>
                <a:spcPct val="0"/>
              </a:spcBef>
              <a:buClr>
                <a:srgbClr val="FFFFFF"/>
              </a:buClr>
              <a:buFont typeface="Times New Roman" panose="02020603050405020304" pitchFamily="18" charset="0"/>
              <a:buNone/>
            </a:pPr>
            <a:r>
              <a:rPr lang="en-US" altLang="zh-TW" sz="800">
                <a:solidFill>
                  <a:srgbClr val="FFFFFF"/>
                </a:solidFill>
                <a:latin typeface="Times New Roman" panose="02020603050405020304" pitchFamily="18" charset="0"/>
                <a:cs typeface="Times New Roman" panose="02020603050405020304" pitchFamily="18" charset="0"/>
              </a:rPr>
              <a:t>© 2013 Cengage Learning. All Rights Reserved. This edition is intended for use outside of the U.S. only, with content that may be different from the U.S. Edition. May not be scanned, copied, duplicated, or posted to a publicly accessible website, in whole or in part.</a:t>
            </a:r>
            <a:endParaRPr lang="en-US" altLang="zh-TW" sz="2400">
              <a:solidFill>
                <a:srgbClr val="FFFFFF"/>
              </a:solidFill>
              <a:latin typeface="Times New Roman" panose="02020603050405020304" pitchFamily="18" charset="0"/>
              <a:cs typeface="Times New Roman" panose="02020603050405020304" pitchFamily="18" charset="0"/>
            </a:endParaRPr>
          </a:p>
        </p:txBody>
      </p:sp>
      <p:sp>
        <p:nvSpPr>
          <p:cNvPr id="117765" name="頁尾版面配置區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spcBef>
                <a:spcPct val="0"/>
              </a:spcBef>
              <a:buFontTx/>
              <a:buNone/>
            </a:pPr>
            <a:endParaRPr lang="en-US" altLang="zh-TW" sz="800" smtClean="0">
              <a:solidFill>
                <a:srgbClr val="FFFFFF"/>
              </a:solidFill>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9810" name="Rectangle 1"/>
          <p:cNvSpPr>
            <a:spLocks noGrp="1" noChangeArrowheads="1"/>
          </p:cNvSpPr>
          <p:nvPr>
            <p:ph type="title"/>
          </p:nvPr>
        </p:nvSpPr>
        <p:spPr>
          <a:xfrm>
            <a:off x="457200" y="274638"/>
            <a:ext cx="8229600" cy="1143000"/>
          </a:xfrm>
        </p:spPr>
        <p:txBody>
          <a:bodyPr/>
          <a:lstStyle/>
          <a:p>
            <a:r>
              <a:rPr lang="en-US" altLang="zh-TW" smtClean="0"/>
              <a:t>Phase I: Development and Design (continued)</a:t>
            </a:r>
          </a:p>
        </p:txBody>
      </p:sp>
      <p:sp>
        <p:nvSpPr>
          <p:cNvPr id="119811" name="Rectangle 2"/>
          <p:cNvSpPr>
            <a:spLocks noGrp="1" noChangeArrowheads="1"/>
          </p:cNvSpPr>
          <p:nvPr>
            <p:ph idx="1"/>
          </p:nvPr>
        </p:nvSpPr>
        <p:spPr/>
        <p:txBody>
          <a:bodyPr/>
          <a:lstStyle/>
          <a:p>
            <a:r>
              <a:rPr lang="en-US" altLang="zh-TW" smtClean="0"/>
              <a:t>Step 2: Develop a Solution</a:t>
            </a:r>
          </a:p>
          <a:p>
            <a:pPr lvl="1"/>
            <a:r>
              <a:rPr lang="en-US" altLang="zh-TW" smtClean="0"/>
              <a:t>Select the exact set of steps, called an “algorithm,” to solve the problem</a:t>
            </a:r>
          </a:p>
          <a:p>
            <a:pPr lvl="1"/>
            <a:r>
              <a:rPr lang="en-US" altLang="zh-TW" smtClean="0"/>
              <a:t>Refine the algorithm</a:t>
            </a:r>
          </a:p>
          <a:p>
            <a:pPr lvl="2"/>
            <a:r>
              <a:rPr lang="en-US" altLang="zh-TW" smtClean="0"/>
              <a:t>Start with initial solution in the analysis step until you have an acceptable and complete solution</a:t>
            </a:r>
          </a:p>
          <a:p>
            <a:pPr lvl="1"/>
            <a:r>
              <a:rPr lang="en-US" altLang="zh-TW" smtClean="0"/>
              <a:t>Check solution</a:t>
            </a:r>
          </a:p>
        </p:txBody>
      </p:sp>
      <p:sp>
        <p:nvSpPr>
          <p:cNvPr id="119812" name="Rectangle 6"/>
          <p:cNvSpPr>
            <a:spLocks noChangeArrowheads="1"/>
          </p:cNvSpPr>
          <p:nvPr/>
        </p:nvSpPr>
        <p:spPr bwMode="auto">
          <a:xfrm>
            <a:off x="0" y="6519863"/>
            <a:ext cx="82296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defTabSz="45720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spcBef>
                <a:spcPct val="0"/>
              </a:spcBef>
              <a:buClr>
                <a:srgbClr val="FFFFFF"/>
              </a:buClr>
              <a:buFont typeface="Times New Roman" panose="02020603050405020304" pitchFamily="18" charset="0"/>
              <a:buNone/>
            </a:pPr>
            <a:r>
              <a:rPr lang="en-US" altLang="zh-TW" sz="800">
                <a:solidFill>
                  <a:srgbClr val="FFFFFF"/>
                </a:solidFill>
                <a:latin typeface="Times New Roman" panose="02020603050405020304" pitchFamily="18" charset="0"/>
                <a:cs typeface="Times New Roman" panose="02020603050405020304" pitchFamily="18" charset="0"/>
              </a:rPr>
              <a:t>© 2013 Cengage Learning. All Rights Reserved. This edition is intended for use outside of the U.S. only, with content that may be different from the U.S. Edition. May not be scanned, copied, duplicated, or posted to a publicly accessible website, in whole or in part.</a:t>
            </a:r>
            <a:endParaRPr lang="en-US" altLang="zh-TW" sz="2400">
              <a:solidFill>
                <a:srgbClr val="FFFFFF"/>
              </a:solidFill>
              <a:latin typeface="Times New Roman" panose="02020603050405020304" pitchFamily="18" charset="0"/>
              <a:cs typeface="Times New Roman" panose="02020603050405020304" pitchFamily="18" charset="0"/>
            </a:endParaRPr>
          </a:p>
        </p:txBody>
      </p:sp>
      <p:sp>
        <p:nvSpPr>
          <p:cNvPr id="119813" name="頁尾版面配置區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spcBef>
                <a:spcPct val="0"/>
              </a:spcBef>
              <a:buFontTx/>
              <a:buNone/>
            </a:pPr>
            <a:endParaRPr lang="en-US" altLang="zh-TW" sz="800" smtClean="0">
              <a:solidFill>
                <a:srgbClr val="FFFFFF"/>
              </a:solidFill>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1858" name="Rectangle 1"/>
          <p:cNvSpPr>
            <a:spLocks noGrp="1" noChangeArrowheads="1"/>
          </p:cNvSpPr>
          <p:nvPr>
            <p:ph type="title"/>
          </p:nvPr>
        </p:nvSpPr>
        <p:spPr>
          <a:xfrm>
            <a:off x="457200" y="274638"/>
            <a:ext cx="8229600" cy="1143000"/>
          </a:xfrm>
        </p:spPr>
        <p:txBody>
          <a:bodyPr/>
          <a:lstStyle/>
          <a:p>
            <a:r>
              <a:rPr lang="en-US" altLang="zh-TW" smtClean="0"/>
              <a:t>Phase I: Development and Design (continued)</a:t>
            </a:r>
          </a:p>
        </p:txBody>
      </p:sp>
      <p:sp>
        <p:nvSpPr>
          <p:cNvPr id="121859" name="Text Box 5"/>
          <p:cNvSpPr txBox="1">
            <a:spLocks noChangeArrowheads="1"/>
          </p:cNvSpPr>
          <p:nvPr/>
        </p:nvSpPr>
        <p:spPr bwMode="auto">
          <a:xfrm>
            <a:off x="2362200" y="5791200"/>
            <a:ext cx="5410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50000"/>
              </a:spcBef>
              <a:buClr>
                <a:srgbClr val="FFFFFF"/>
              </a:buClr>
              <a:buFont typeface="Times New Roman" panose="02020603050405020304" pitchFamily="18" charset="0"/>
              <a:buNone/>
            </a:pPr>
            <a:r>
              <a:rPr lang="en-US" altLang="zh-TW" sz="1800" b="1">
                <a:solidFill>
                  <a:srgbClr val="000000"/>
                </a:solidFill>
                <a:latin typeface="Arial" panose="020B0604020202020204" pitchFamily="34" charset="0"/>
              </a:rPr>
              <a:t>Figure 1.4 </a:t>
            </a:r>
            <a:r>
              <a:rPr lang="en-US" altLang="zh-TW" sz="1800">
                <a:solidFill>
                  <a:srgbClr val="000000"/>
                </a:solidFill>
                <a:latin typeface="Arial" panose="020B0604020202020204" pitchFamily="34" charset="0"/>
              </a:rPr>
              <a:t>A first-level structure diagram</a:t>
            </a:r>
          </a:p>
        </p:txBody>
      </p:sp>
      <p:sp>
        <p:nvSpPr>
          <p:cNvPr id="121860" name="Rectangle 6"/>
          <p:cNvSpPr>
            <a:spLocks noChangeArrowheads="1"/>
          </p:cNvSpPr>
          <p:nvPr/>
        </p:nvSpPr>
        <p:spPr bwMode="auto">
          <a:xfrm>
            <a:off x="457200" y="1828800"/>
            <a:ext cx="86868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r>
              <a:rPr lang="en-US" altLang="zh-TW" sz="2400">
                <a:solidFill>
                  <a:srgbClr val="000000"/>
                </a:solidFill>
              </a:rPr>
              <a:t>Step 2: Develop a Solution (continued)</a:t>
            </a:r>
          </a:p>
          <a:p>
            <a:pPr lvl="1"/>
            <a:r>
              <a:rPr lang="en-US" altLang="zh-TW" sz="2000">
                <a:solidFill>
                  <a:srgbClr val="000000"/>
                </a:solidFill>
              </a:rPr>
              <a:t>Example: a first-level structure diagram for an inventory tracking system</a:t>
            </a:r>
          </a:p>
        </p:txBody>
      </p:sp>
      <p:pic>
        <p:nvPicPr>
          <p:cNvPr id="121861"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2667000"/>
            <a:ext cx="4986338"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2" name="Rectangle 6"/>
          <p:cNvSpPr>
            <a:spLocks noChangeArrowheads="1"/>
          </p:cNvSpPr>
          <p:nvPr/>
        </p:nvSpPr>
        <p:spPr bwMode="auto">
          <a:xfrm>
            <a:off x="0" y="6519863"/>
            <a:ext cx="81534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defTabSz="45720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spcBef>
                <a:spcPct val="0"/>
              </a:spcBef>
              <a:buClr>
                <a:srgbClr val="FFFFFF"/>
              </a:buClr>
              <a:buFont typeface="Times New Roman" panose="02020603050405020304" pitchFamily="18" charset="0"/>
              <a:buNone/>
            </a:pPr>
            <a:r>
              <a:rPr lang="en-US" altLang="zh-TW" sz="800">
                <a:solidFill>
                  <a:srgbClr val="FFFFFF"/>
                </a:solidFill>
                <a:latin typeface="Times New Roman" panose="02020603050405020304" pitchFamily="18" charset="0"/>
                <a:cs typeface="Times New Roman" panose="02020603050405020304" pitchFamily="18" charset="0"/>
              </a:rPr>
              <a:t>© 2013 Cengage Learning. All Rights Reserved. This edition is intended for use outside of the U.S. only, with content that may be different from the U.S. Edition. May not be scanned, copied, duplicated, or posted to a publicly accessible website, in whole or in part.</a:t>
            </a:r>
            <a:endParaRPr lang="en-US" altLang="zh-TW" sz="2400">
              <a:solidFill>
                <a:srgbClr val="FFFFFF"/>
              </a:solidFill>
              <a:latin typeface="Times New Roman" panose="02020603050405020304" pitchFamily="18" charset="0"/>
              <a:cs typeface="Times New Roman" panose="02020603050405020304" pitchFamily="18" charset="0"/>
            </a:endParaRPr>
          </a:p>
        </p:txBody>
      </p:sp>
      <p:sp>
        <p:nvSpPr>
          <p:cNvPr id="121863" name="頁尾版面配置區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spcBef>
                <a:spcPct val="0"/>
              </a:spcBef>
              <a:buFontTx/>
              <a:buNone/>
            </a:pPr>
            <a:endParaRPr lang="en-US" altLang="zh-TW" sz="800" smtClean="0">
              <a:solidFill>
                <a:srgbClr val="FFFFFF"/>
              </a:solidFill>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3906" name="Rectangle 1"/>
          <p:cNvSpPr>
            <a:spLocks noGrp="1" noChangeArrowheads="1"/>
          </p:cNvSpPr>
          <p:nvPr>
            <p:ph type="title"/>
          </p:nvPr>
        </p:nvSpPr>
        <p:spPr>
          <a:xfrm>
            <a:off x="457200" y="274638"/>
            <a:ext cx="8229600" cy="1143000"/>
          </a:xfrm>
        </p:spPr>
        <p:txBody>
          <a:bodyPr/>
          <a:lstStyle/>
          <a:p>
            <a:r>
              <a:rPr lang="en-US" altLang="zh-TW" smtClean="0"/>
              <a:t>Phase I: Development and Design (continued)</a:t>
            </a:r>
          </a:p>
        </p:txBody>
      </p:sp>
      <p:sp>
        <p:nvSpPr>
          <p:cNvPr id="123907" name="Rectangle 2"/>
          <p:cNvSpPr>
            <a:spLocks noGrp="1" noChangeArrowheads="1"/>
          </p:cNvSpPr>
          <p:nvPr>
            <p:ph idx="1"/>
          </p:nvPr>
        </p:nvSpPr>
        <p:spPr/>
        <p:txBody>
          <a:bodyPr/>
          <a:lstStyle/>
          <a:p>
            <a:r>
              <a:rPr lang="en-US" altLang="zh-TW" sz="2400" smtClean="0"/>
              <a:t>Step 2: Develop a Solution (continued)</a:t>
            </a:r>
          </a:p>
          <a:p>
            <a:pPr lvl="1"/>
            <a:r>
              <a:rPr lang="en-US" altLang="zh-TW" sz="2000" smtClean="0"/>
              <a:t>Example: a second-level structure diagram for an inventory tracking system with further refinements </a:t>
            </a:r>
          </a:p>
          <a:p>
            <a:pPr lvl="2"/>
            <a:endParaRPr lang="en-US" altLang="zh-TW" smtClean="0"/>
          </a:p>
          <a:p>
            <a:pPr lvl="2"/>
            <a:endParaRPr lang="en-US" altLang="zh-TW" smtClean="0"/>
          </a:p>
          <a:p>
            <a:pPr lvl="2"/>
            <a:endParaRPr lang="en-US" altLang="zh-TW" smtClean="0"/>
          </a:p>
          <a:p>
            <a:pPr lvl="2"/>
            <a:endParaRPr lang="en-US" altLang="zh-TW" smtClean="0"/>
          </a:p>
        </p:txBody>
      </p:sp>
      <p:sp>
        <p:nvSpPr>
          <p:cNvPr id="123908" name="Text Box 5"/>
          <p:cNvSpPr txBox="1">
            <a:spLocks noChangeArrowheads="1"/>
          </p:cNvSpPr>
          <p:nvPr/>
        </p:nvSpPr>
        <p:spPr bwMode="auto">
          <a:xfrm>
            <a:off x="2057400" y="5791200"/>
            <a:ext cx="5486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50000"/>
              </a:spcBef>
              <a:buClr>
                <a:srgbClr val="FFFFFF"/>
              </a:buClr>
              <a:buFont typeface="Times New Roman" panose="02020603050405020304" pitchFamily="18" charset="0"/>
              <a:buNone/>
            </a:pPr>
            <a:r>
              <a:rPr lang="en-US" altLang="zh-TW" sz="1800" b="1">
                <a:solidFill>
                  <a:srgbClr val="000000"/>
                </a:solidFill>
                <a:latin typeface="Arial" panose="020B0604020202020204" pitchFamily="34" charset="0"/>
              </a:rPr>
              <a:t>Figure 1.5 </a:t>
            </a:r>
            <a:r>
              <a:rPr lang="en-US" altLang="zh-TW" sz="1800">
                <a:solidFill>
                  <a:srgbClr val="000000"/>
                </a:solidFill>
                <a:latin typeface="Arial" panose="020B0604020202020204" pitchFamily="34" charset="0"/>
              </a:rPr>
              <a:t>A second-level structure diagram</a:t>
            </a:r>
          </a:p>
        </p:txBody>
      </p:sp>
      <p:pic>
        <p:nvPicPr>
          <p:cNvPr id="12390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2895600"/>
            <a:ext cx="7239000" cy="285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10" name="Rectangle 6"/>
          <p:cNvSpPr>
            <a:spLocks noChangeArrowheads="1"/>
          </p:cNvSpPr>
          <p:nvPr/>
        </p:nvSpPr>
        <p:spPr bwMode="auto">
          <a:xfrm>
            <a:off x="0" y="6519863"/>
            <a:ext cx="80772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defTabSz="45720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spcBef>
                <a:spcPct val="0"/>
              </a:spcBef>
              <a:buClr>
                <a:srgbClr val="FFFFFF"/>
              </a:buClr>
              <a:buFont typeface="Times New Roman" panose="02020603050405020304" pitchFamily="18" charset="0"/>
              <a:buNone/>
            </a:pPr>
            <a:r>
              <a:rPr lang="en-US" altLang="zh-TW" sz="800">
                <a:solidFill>
                  <a:srgbClr val="FFFFFF"/>
                </a:solidFill>
                <a:latin typeface="Times New Roman" panose="02020603050405020304" pitchFamily="18" charset="0"/>
                <a:cs typeface="Times New Roman" panose="02020603050405020304" pitchFamily="18" charset="0"/>
              </a:rPr>
              <a:t>© 2013 Cengage Learning. All Rights Reserved. This edition is intended for use outside of the U.S. only, with content that may be different from the U.S. Edition. May not be scanned, copied, duplicated, or posted to a publicly accessible website, in whole or in part.</a:t>
            </a:r>
            <a:endParaRPr lang="en-US" altLang="zh-TW" sz="2400">
              <a:solidFill>
                <a:srgbClr val="FFFFFF"/>
              </a:solidFill>
              <a:latin typeface="Times New Roman" panose="02020603050405020304" pitchFamily="18" charset="0"/>
              <a:cs typeface="Times New Roman" panose="02020603050405020304" pitchFamily="18" charset="0"/>
            </a:endParaRPr>
          </a:p>
        </p:txBody>
      </p:sp>
      <p:sp>
        <p:nvSpPr>
          <p:cNvPr id="123911" name="頁尾版面配置區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spcBef>
                <a:spcPct val="0"/>
              </a:spcBef>
              <a:buFontTx/>
              <a:buNone/>
            </a:pPr>
            <a:endParaRPr lang="en-US" altLang="zh-TW" sz="800" smtClean="0">
              <a:solidFill>
                <a:srgbClr val="FFFFFF"/>
              </a:solidFill>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5954" name="Rectangle 1"/>
          <p:cNvSpPr>
            <a:spLocks noGrp="1" noChangeArrowheads="1"/>
          </p:cNvSpPr>
          <p:nvPr>
            <p:ph type="title"/>
          </p:nvPr>
        </p:nvSpPr>
        <p:spPr>
          <a:xfrm>
            <a:off x="457200" y="274638"/>
            <a:ext cx="8229600" cy="1143000"/>
          </a:xfrm>
        </p:spPr>
        <p:txBody>
          <a:bodyPr/>
          <a:lstStyle/>
          <a:p>
            <a:r>
              <a:rPr lang="en-US" altLang="zh-TW" smtClean="0"/>
              <a:t>Phase I: Development and Design (continued)</a:t>
            </a:r>
          </a:p>
        </p:txBody>
      </p:sp>
      <p:sp>
        <p:nvSpPr>
          <p:cNvPr id="125955" name="Rectangle 2"/>
          <p:cNvSpPr>
            <a:spLocks noGrp="1" noChangeArrowheads="1"/>
          </p:cNvSpPr>
          <p:nvPr>
            <p:ph idx="1"/>
          </p:nvPr>
        </p:nvSpPr>
        <p:spPr/>
        <p:txBody>
          <a:bodyPr/>
          <a:lstStyle/>
          <a:p>
            <a:r>
              <a:rPr lang="en-US" altLang="zh-TW" smtClean="0"/>
              <a:t>Step 3: Code the Solution</a:t>
            </a:r>
          </a:p>
          <a:p>
            <a:pPr lvl="1"/>
            <a:r>
              <a:rPr lang="en-US" altLang="zh-TW" smtClean="0"/>
              <a:t>Consists of actually writing a C++ program that corresponds to the solution developed in Step 2</a:t>
            </a:r>
          </a:p>
          <a:p>
            <a:pPr lvl="1"/>
            <a:r>
              <a:rPr lang="en-US" altLang="zh-TW" smtClean="0"/>
              <a:t>Program should contain well-defined patterns or structures of the following types:</a:t>
            </a:r>
          </a:p>
          <a:p>
            <a:pPr lvl="2"/>
            <a:r>
              <a:rPr lang="en-US" altLang="zh-TW" smtClean="0"/>
              <a:t>Sequence</a:t>
            </a:r>
          </a:p>
          <a:p>
            <a:pPr lvl="2"/>
            <a:r>
              <a:rPr lang="en-US" altLang="zh-TW" smtClean="0"/>
              <a:t>Selection</a:t>
            </a:r>
          </a:p>
          <a:p>
            <a:pPr lvl="2"/>
            <a:r>
              <a:rPr lang="en-US" altLang="zh-TW" smtClean="0"/>
              <a:t>Iteration</a:t>
            </a:r>
          </a:p>
          <a:p>
            <a:pPr lvl="2"/>
            <a:r>
              <a:rPr lang="en-US" altLang="zh-TW" smtClean="0"/>
              <a:t>Invocation </a:t>
            </a:r>
          </a:p>
        </p:txBody>
      </p:sp>
      <p:sp>
        <p:nvSpPr>
          <p:cNvPr id="125956" name="Rectangle 6"/>
          <p:cNvSpPr>
            <a:spLocks noChangeArrowheads="1"/>
          </p:cNvSpPr>
          <p:nvPr/>
        </p:nvSpPr>
        <p:spPr bwMode="auto">
          <a:xfrm>
            <a:off x="0" y="6519863"/>
            <a:ext cx="80772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defTabSz="45720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spcBef>
                <a:spcPct val="0"/>
              </a:spcBef>
              <a:buClr>
                <a:srgbClr val="FFFFFF"/>
              </a:buClr>
              <a:buFont typeface="Times New Roman" panose="02020603050405020304" pitchFamily="18" charset="0"/>
              <a:buNone/>
            </a:pPr>
            <a:r>
              <a:rPr lang="en-US" altLang="zh-TW" sz="800">
                <a:solidFill>
                  <a:srgbClr val="FFFFFF"/>
                </a:solidFill>
                <a:latin typeface="Times New Roman" panose="02020603050405020304" pitchFamily="18" charset="0"/>
                <a:cs typeface="Times New Roman" panose="02020603050405020304" pitchFamily="18" charset="0"/>
              </a:rPr>
              <a:t>© 2013 Cengage Learning. All Rights Reserved. This edition is intended for use outside of the U.S. only, with content that may be different from the U.S. Edition. May not be scanned, copied, duplicated, or posted to a publicly accessible website, in whole or in part.</a:t>
            </a:r>
            <a:endParaRPr lang="en-US" altLang="zh-TW" sz="2400">
              <a:solidFill>
                <a:srgbClr val="FFFFFF"/>
              </a:solidFill>
              <a:latin typeface="Times New Roman" panose="02020603050405020304" pitchFamily="18" charset="0"/>
              <a:cs typeface="Times New Roman" panose="02020603050405020304" pitchFamily="18" charset="0"/>
            </a:endParaRPr>
          </a:p>
        </p:txBody>
      </p:sp>
      <p:sp>
        <p:nvSpPr>
          <p:cNvPr id="125957" name="頁尾版面配置區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spcBef>
                <a:spcPct val="0"/>
              </a:spcBef>
              <a:buFontTx/>
              <a:buNone/>
            </a:pPr>
            <a:endParaRPr lang="en-US" altLang="zh-TW" sz="800" smtClean="0">
              <a:solidFill>
                <a:srgbClr val="FFFFFF"/>
              </a:solidFill>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8002" name="Rectangle 1"/>
          <p:cNvSpPr>
            <a:spLocks noGrp="1" noChangeArrowheads="1"/>
          </p:cNvSpPr>
          <p:nvPr>
            <p:ph type="title"/>
          </p:nvPr>
        </p:nvSpPr>
        <p:spPr>
          <a:xfrm>
            <a:off x="457200" y="274638"/>
            <a:ext cx="8229600" cy="1143000"/>
          </a:xfrm>
        </p:spPr>
        <p:txBody>
          <a:bodyPr/>
          <a:lstStyle/>
          <a:p>
            <a:r>
              <a:rPr lang="en-US" altLang="zh-TW" smtClean="0"/>
              <a:t>Phase I: Development and Design (continued)</a:t>
            </a:r>
          </a:p>
        </p:txBody>
      </p:sp>
      <p:sp>
        <p:nvSpPr>
          <p:cNvPr id="128003" name="Content Placeholder 12"/>
          <p:cNvSpPr>
            <a:spLocks noGrp="1"/>
          </p:cNvSpPr>
          <p:nvPr>
            <p:ph idx="1"/>
          </p:nvPr>
        </p:nvSpPr>
        <p:spPr>
          <a:xfrm>
            <a:off x="457200" y="1676400"/>
            <a:ext cx="8229600" cy="4449763"/>
          </a:xfrm>
        </p:spPr>
        <p:txBody>
          <a:bodyPr/>
          <a:lstStyle/>
          <a:p>
            <a:r>
              <a:rPr lang="en-US" altLang="zh-TW" dirty="0" smtClean="0"/>
              <a:t>Step 3: Code the Solution (continued)</a:t>
            </a:r>
          </a:p>
          <a:p>
            <a:pPr lvl="1"/>
            <a:r>
              <a:rPr lang="en-US" altLang="zh-TW" b="1" dirty="0" smtClean="0"/>
              <a:t>Sequence:</a:t>
            </a:r>
            <a:r>
              <a:rPr lang="en-US" altLang="zh-TW" dirty="0" smtClean="0"/>
              <a:t> Defines the order in which instructions are executed</a:t>
            </a:r>
          </a:p>
          <a:p>
            <a:pPr lvl="1"/>
            <a:r>
              <a:rPr lang="en-US" altLang="zh-TW" b="1" dirty="0" smtClean="0"/>
              <a:t>Selection:</a:t>
            </a:r>
            <a:r>
              <a:rPr lang="en-US" altLang="zh-TW" dirty="0" smtClean="0"/>
              <a:t> Allows a choice between different operations, based on some condition</a:t>
            </a:r>
          </a:p>
          <a:p>
            <a:pPr lvl="1"/>
            <a:r>
              <a:rPr lang="en-US" altLang="zh-TW" b="1" dirty="0" smtClean="0"/>
              <a:t>Iteration:</a:t>
            </a:r>
            <a:r>
              <a:rPr lang="en-US" altLang="zh-TW" dirty="0" smtClean="0"/>
              <a:t> Allows the same operation to be repeated based on some condition</a:t>
            </a:r>
          </a:p>
          <a:p>
            <a:pPr lvl="2"/>
            <a:r>
              <a:rPr lang="en-US" altLang="zh-TW" dirty="0" smtClean="0"/>
              <a:t>Also called looping or repetition </a:t>
            </a:r>
          </a:p>
          <a:p>
            <a:pPr lvl="1"/>
            <a:r>
              <a:rPr lang="en-US" altLang="zh-TW" b="1" dirty="0" smtClean="0"/>
              <a:t>Invocation:</a:t>
            </a:r>
            <a:r>
              <a:rPr lang="en-US" altLang="zh-TW" dirty="0" smtClean="0"/>
              <a:t> Involves invoking a set of statements when needed</a:t>
            </a:r>
          </a:p>
          <a:p>
            <a:endParaRPr lang="en-US" altLang="zh-TW" dirty="0" smtClean="0"/>
          </a:p>
        </p:txBody>
      </p:sp>
      <p:sp>
        <p:nvSpPr>
          <p:cNvPr id="128004" name="Rectangle 2"/>
          <p:cNvSpPr>
            <a:spLocks noChangeArrowheads="1"/>
          </p:cNvSpPr>
          <p:nvPr/>
        </p:nvSpPr>
        <p:spPr bwMode="auto">
          <a:xfrm>
            <a:off x="533400" y="1828800"/>
            <a:ext cx="80772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33375" indent="-333375" defTabSz="457200">
              <a:spcBef>
                <a:spcPct val="20000"/>
              </a:spcBef>
              <a:buFont typeface="Arial" panose="020B0604020202020204" pitchFamily="34" charset="0"/>
              <a:buChar char="•"/>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sz="28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sz="24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sz="20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tabLst>
                <a:tab pos="333375" algn="l"/>
                <a:tab pos="790575" algn="l"/>
                <a:tab pos="1247775" algn="l"/>
                <a:tab pos="1704975" algn="l"/>
                <a:tab pos="2162175" algn="l"/>
                <a:tab pos="2619375" algn="l"/>
                <a:tab pos="3076575" algn="l"/>
                <a:tab pos="3533775" algn="l"/>
                <a:tab pos="3990975" algn="l"/>
                <a:tab pos="4448175" algn="l"/>
                <a:tab pos="4905375" algn="l"/>
                <a:tab pos="5362575" algn="l"/>
                <a:tab pos="5819775" algn="l"/>
                <a:tab pos="6276975" algn="l"/>
                <a:tab pos="6734175" algn="l"/>
                <a:tab pos="7191375" algn="l"/>
                <a:tab pos="7648575" algn="l"/>
                <a:tab pos="8105775" algn="l"/>
                <a:tab pos="8562975" algn="l"/>
                <a:tab pos="9020175" algn="l"/>
                <a:tab pos="9477375" algn="l"/>
              </a:tabLst>
              <a:defRPr>
                <a:solidFill>
                  <a:schemeClr val="tx1"/>
                </a:solidFill>
                <a:latin typeface="Calibri" panose="020F0502020204030204" pitchFamily="34" charset="0"/>
              </a:defRPr>
            </a:lvl9pPr>
          </a:lstStyle>
          <a:p>
            <a:pPr eaLnBrk="1" hangingPunct="1">
              <a:spcBef>
                <a:spcPts val="700"/>
              </a:spcBef>
              <a:buClr>
                <a:srgbClr val="222222"/>
              </a:buClr>
            </a:pPr>
            <a:endParaRPr lang="en-US" altLang="zh-TW">
              <a:solidFill>
                <a:srgbClr val="222222"/>
              </a:solidFill>
              <a:latin typeface="Arial" panose="020B0604020202020204" pitchFamily="34" charset="0"/>
            </a:endParaRPr>
          </a:p>
        </p:txBody>
      </p:sp>
      <p:sp>
        <p:nvSpPr>
          <p:cNvPr id="128005" name="Rectangle 6"/>
          <p:cNvSpPr>
            <a:spLocks noChangeArrowheads="1"/>
          </p:cNvSpPr>
          <p:nvPr/>
        </p:nvSpPr>
        <p:spPr bwMode="auto">
          <a:xfrm>
            <a:off x="0" y="6519863"/>
            <a:ext cx="80772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defTabSz="45720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spcBef>
                <a:spcPct val="0"/>
              </a:spcBef>
              <a:buClr>
                <a:srgbClr val="FFFFFF"/>
              </a:buClr>
              <a:buFont typeface="Times New Roman" panose="02020603050405020304" pitchFamily="18" charset="0"/>
              <a:buNone/>
            </a:pPr>
            <a:r>
              <a:rPr lang="en-US" altLang="zh-TW" sz="800">
                <a:solidFill>
                  <a:srgbClr val="FFFFFF"/>
                </a:solidFill>
                <a:latin typeface="Times New Roman" panose="02020603050405020304" pitchFamily="18" charset="0"/>
                <a:cs typeface="Times New Roman" panose="02020603050405020304" pitchFamily="18" charset="0"/>
              </a:rPr>
              <a:t>© 2013 Cengage Learning. All Rights Reserved. This edition is intended for use outside of the U.S. only, with content that may be different from the U.S. Edition. May not be scanned, copied, duplicated, or posted to a publicly accessible website, in whole or in part.</a:t>
            </a:r>
            <a:endParaRPr lang="en-US" altLang="zh-TW" sz="2400">
              <a:solidFill>
                <a:srgbClr val="FFFFFF"/>
              </a:solidFill>
              <a:latin typeface="Times New Roman" panose="02020603050405020304" pitchFamily="18" charset="0"/>
              <a:cs typeface="Times New Roman" panose="02020603050405020304" pitchFamily="18" charset="0"/>
            </a:endParaRPr>
          </a:p>
        </p:txBody>
      </p:sp>
      <p:sp>
        <p:nvSpPr>
          <p:cNvPr id="128006" name="頁尾版面配置區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spcBef>
                <a:spcPct val="0"/>
              </a:spcBef>
              <a:buFontTx/>
              <a:buNone/>
            </a:pPr>
            <a:endParaRPr lang="en-US" altLang="zh-TW" sz="800" smtClean="0">
              <a:solidFill>
                <a:srgbClr val="FFFFFF"/>
              </a:solidFill>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Selection</a:t>
            </a:r>
            <a:endParaRPr lang="zh-TW" altLang="en-US" dirty="0"/>
          </a:p>
        </p:txBody>
      </p:sp>
      <p:sp>
        <p:nvSpPr>
          <p:cNvPr id="3" name="頁尾版面配置區 2"/>
          <p:cNvSpPr>
            <a:spLocks noGrp="1"/>
          </p:cNvSpPr>
          <p:nvPr>
            <p:ph type="ftr" sz="quarter" idx="11"/>
          </p:nvPr>
        </p:nvSpPr>
        <p:spPr/>
        <p:txBody>
          <a:bodyPr/>
          <a:lstStyle/>
          <a:p>
            <a:pPr>
              <a:defRPr/>
            </a:pPr>
            <a:endParaRPr lang="en-US" altLang="zh-TW"/>
          </a:p>
        </p:txBody>
      </p:sp>
      <p:sp>
        <p:nvSpPr>
          <p:cNvPr id="4" name="矩形 3"/>
          <p:cNvSpPr/>
          <p:nvPr/>
        </p:nvSpPr>
        <p:spPr>
          <a:xfrm>
            <a:off x="2743200" y="1524000"/>
            <a:ext cx="4572000" cy="4893647"/>
          </a:xfrm>
          <a:prstGeom prst="rect">
            <a:avLst/>
          </a:prstGeom>
        </p:spPr>
        <p:txBody>
          <a:bodyPr>
            <a:spAutoFit/>
          </a:bodyPr>
          <a:lstStyle/>
          <a:p>
            <a:r>
              <a:rPr lang="en-US" altLang="zh-TW" sz="1600" dirty="0" smtClean="0"/>
              <a:t>#include&lt;</a:t>
            </a:r>
            <a:r>
              <a:rPr lang="en-US" altLang="zh-TW" sz="1600" dirty="0" err="1" smtClean="0"/>
              <a:t>iostream</a:t>
            </a:r>
            <a:r>
              <a:rPr lang="en-US" altLang="zh-TW" sz="1600" dirty="0" smtClean="0"/>
              <a:t>&gt;</a:t>
            </a:r>
          </a:p>
          <a:p>
            <a:r>
              <a:rPr lang="en-US" altLang="zh-TW" sz="1600" dirty="0" smtClean="0"/>
              <a:t>#include&lt;</a:t>
            </a:r>
            <a:r>
              <a:rPr lang="en-US" altLang="zh-TW" sz="1600" dirty="0" err="1" smtClean="0"/>
              <a:t>cmath</a:t>
            </a:r>
            <a:r>
              <a:rPr lang="en-US" altLang="zh-TW" sz="1600" dirty="0" smtClean="0"/>
              <a:t>&gt;</a:t>
            </a:r>
          </a:p>
          <a:p>
            <a:r>
              <a:rPr lang="en-US" altLang="zh-TW" sz="1600" dirty="0" smtClean="0"/>
              <a:t>using namespace </a:t>
            </a:r>
            <a:r>
              <a:rPr lang="en-US" altLang="zh-TW" sz="1600" dirty="0" err="1" smtClean="0"/>
              <a:t>std</a:t>
            </a:r>
            <a:r>
              <a:rPr lang="en-US" altLang="zh-TW" sz="1600" dirty="0" smtClean="0"/>
              <a:t>;</a:t>
            </a:r>
          </a:p>
          <a:p>
            <a:r>
              <a:rPr lang="en-US" altLang="zh-TW" sz="1600" dirty="0" err="1" smtClean="0"/>
              <a:t>int</a:t>
            </a:r>
            <a:r>
              <a:rPr lang="en-US" altLang="zh-TW" sz="1600" dirty="0" smtClean="0"/>
              <a:t> main()</a:t>
            </a:r>
          </a:p>
          <a:p>
            <a:r>
              <a:rPr lang="en-US" altLang="zh-TW" sz="1600" dirty="0" smtClean="0"/>
              <a:t>{</a:t>
            </a:r>
          </a:p>
          <a:p>
            <a:r>
              <a:rPr lang="en-US" altLang="zh-TW" sz="1600" dirty="0"/>
              <a:t> </a:t>
            </a:r>
            <a:r>
              <a:rPr lang="en-US" altLang="zh-TW" sz="1600" dirty="0" smtClean="0"/>
              <a:t>  float score;</a:t>
            </a:r>
          </a:p>
          <a:p>
            <a:r>
              <a:rPr lang="en-US" altLang="zh-TW" sz="1600" dirty="0" smtClean="0"/>
              <a:t>   </a:t>
            </a:r>
            <a:r>
              <a:rPr lang="en-US" altLang="zh-TW" sz="1600" dirty="0" err="1" smtClean="0"/>
              <a:t>cin</a:t>
            </a:r>
            <a:r>
              <a:rPr lang="en-US" altLang="zh-TW" sz="1600" dirty="0" smtClean="0"/>
              <a:t>&gt;&gt;score;</a:t>
            </a:r>
          </a:p>
          <a:p>
            <a:r>
              <a:rPr lang="en-US" altLang="zh-TW" sz="1600" dirty="0" smtClean="0"/>
              <a:t>   </a:t>
            </a:r>
            <a:r>
              <a:rPr lang="en-US" altLang="zh-TW" sz="1600" dirty="0" smtClean="0">
                <a:solidFill>
                  <a:srgbClr val="0000FF"/>
                </a:solidFill>
              </a:rPr>
              <a:t>if</a:t>
            </a:r>
            <a:r>
              <a:rPr lang="en-US" altLang="zh-TW" sz="1600" dirty="0" smtClean="0"/>
              <a:t>( score&gt;= 90)</a:t>
            </a:r>
          </a:p>
          <a:p>
            <a:r>
              <a:rPr lang="en-US" altLang="zh-TW" sz="1600" dirty="0" smtClean="0"/>
              <a:t>      </a:t>
            </a:r>
            <a:r>
              <a:rPr lang="en-US" altLang="zh-TW" sz="1600" dirty="0" err="1" smtClean="0"/>
              <a:t>cout</a:t>
            </a:r>
            <a:r>
              <a:rPr lang="en-US" altLang="zh-TW" sz="1600" dirty="0" smtClean="0"/>
              <a:t>&lt;&lt;"A";</a:t>
            </a:r>
          </a:p>
          <a:p>
            <a:r>
              <a:rPr lang="en-US" altLang="zh-TW" sz="1600" dirty="0" smtClean="0"/>
              <a:t>   </a:t>
            </a:r>
            <a:r>
              <a:rPr lang="en-US" altLang="zh-TW" sz="1600" dirty="0" smtClean="0">
                <a:solidFill>
                  <a:srgbClr val="0000FF"/>
                </a:solidFill>
              </a:rPr>
              <a:t>else if</a:t>
            </a:r>
            <a:r>
              <a:rPr lang="en-US" altLang="zh-TW" sz="1600" dirty="0" smtClean="0"/>
              <a:t>(score&gt;=80)</a:t>
            </a:r>
          </a:p>
          <a:p>
            <a:r>
              <a:rPr lang="en-US" altLang="zh-TW" sz="1600" dirty="0" smtClean="0"/>
              <a:t>    </a:t>
            </a:r>
            <a:r>
              <a:rPr lang="en-US" altLang="zh-TW" sz="1600" dirty="0" err="1" smtClean="0"/>
              <a:t>cout</a:t>
            </a:r>
            <a:r>
              <a:rPr lang="en-US" altLang="zh-TW" sz="1600" dirty="0" smtClean="0"/>
              <a:t>&lt;&lt;"B";</a:t>
            </a:r>
          </a:p>
          <a:p>
            <a:r>
              <a:rPr lang="en-US" altLang="zh-TW" sz="1600" dirty="0" smtClean="0"/>
              <a:t>    else if(score&gt;=70)</a:t>
            </a:r>
          </a:p>
          <a:p>
            <a:r>
              <a:rPr lang="en-US" altLang="zh-TW" sz="1600" dirty="0" smtClean="0"/>
              <a:t>    </a:t>
            </a:r>
            <a:r>
              <a:rPr lang="en-US" altLang="zh-TW" sz="1600" dirty="0" err="1" smtClean="0"/>
              <a:t>cout</a:t>
            </a:r>
            <a:r>
              <a:rPr lang="en-US" altLang="zh-TW" sz="1600" dirty="0" smtClean="0"/>
              <a:t>&lt;&lt;"C";</a:t>
            </a:r>
          </a:p>
          <a:p>
            <a:r>
              <a:rPr lang="en-US" altLang="zh-TW" sz="1600" dirty="0" smtClean="0"/>
              <a:t>    else if(score&gt;=60) </a:t>
            </a:r>
          </a:p>
          <a:p>
            <a:r>
              <a:rPr lang="en-US" altLang="zh-TW" sz="1600" dirty="0" smtClean="0"/>
              <a:t>    </a:t>
            </a:r>
            <a:r>
              <a:rPr lang="en-US" altLang="zh-TW" sz="1600" dirty="0" err="1" smtClean="0"/>
              <a:t>cout</a:t>
            </a:r>
            <a:r>
              <a:rPr lang="en-US" altLang="zh-TW" sz="1600" dirty="0" smtClean="0"/>
              <a:t>&lt;&lt;"D";</a:t>
            </a:r>
          </a:p>
          <a:p>
            <a:r>
              <a:rPr lang="en-US" altLang="zh-TW" sz="1600" dirty="0" smtClean="0"/>
              <a:t>    </a:t>
            </a:r>
            <a:r>
              <a:rPr lang="en-US" altLang="zh-TW" sz="1600" dirty="0" smtClean="0">
                <a:solidFill>
                  <a:srgbClr val="0000FF"/>
                </a:solidFill>
              </a:rPr>
              <a:t>else</a:t>
            </a:r>
          </a:p>
          <a:p>
            <a:r>
              <a:rPr lang="en-US" altLang="zh-TW" sz="1600" dirty="0" smtClean="0"/>
              <a:t>    </a:t>
            </a:r>
            <a:r>
              <a:rPr lang="en-US" altLang="zh-TW" sz="1600" dirty="0" err="1" smtClean="0"/>
              <a:t>cout</a:t>
            </a:r>
            <a:r>
              <a:rPr lang="en-US" altLang="zh-TW" sz="1600" dirty="0" smtClean="0"/>
              <a:t>&lt;&lt;"F";</a:t>
            </a:r>
          </a:p>
          <a:p>
            <a:r>
              <a:rPr lang="en-US" altLang="zh-TW" sz="1600" dirty="0" smtClean="0"/>
              <a:t>    return 0;</a:t>
            </a:r>
          </a:p>
          <a:p>
            <a:r>
              <a:rPr lang="en-US" altLang="zh-TW" dirty="0" smtClean="0"/>
              <a:t>}</a:t>
            </a:r>
            <a:endParaRPr lang="en-US" altLang="zh-TW" dirty="0"/>
          </a:p>
        </p:txBody>
      </p:sp>
    </p:spTree>
    <p:extLst>
      <p:ext uri="{BB962C8B-B14F-4D97-AF65-F5344CB8AC3E}">
        <p14:creationId xmlns:p14="http://schemas.microsoft.com/office/powerpoint/2010/main" val="55547471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Iteration</a:t>
            </a:r>
            <a:endParaRPr lang="zh-TW" altLang="en-US" dirty="0"/>
          </a:p>
        </p:txBody>
      </p:sp>
      <p:sp>
        <p:nvSpPr>
          <p:cNvPr id="3" name="頁尾版面配置區 2"/>
          <p:cNvSpPr>
            <a:spLocks noGrp="1"/>
          </p:cNvSpPr>
          <p:nvPr>
            <p:ph type="ftr" sz="quarter" idx="11"/>
          </p:nvPr>
        </p:nvSpPr>
        <p:spPr/>
        <p:txBody>
          <a:bodyPr/>
          <a:lstStyle/>
          <a:p>
            <a:pPr>
              <a:defRPr/>
            </a:pPr>
            <a:endParaRPr lang="en-US" altLang="zh-TW"/>
          </a:p>
        </p:txBody>
      </p:sp>
      <p:sp>
        <p:nvSpPr>
          <p:cNvPr id="4" name="矩形 3"/>
          <p:cNvSpPr/>
          <p:nvPr/>
        </p:nvSpPr>
        <p:spPr>
          <a:xfrm>
            <a:off x="2667000" y="1752600"/>
            <a:ext cx="4572000" cy="4401205"/>
          </a:xfrm>
          <a:prstGeom prst="rect">
            <a:avLst/>
          </a:prstGeom>
        </p:spPr>
        <p:txBody>
          <a:bodyPr>
            <a:spAutoFit/>
          </a:bodyPr>
          <a:lstStyle/>
          <a:p>
            <a:r>
              <a:rPr lang="en-US" altLang="zh-TW" sz="1600" dirty="0" smtClean="0"/>
              <a:t>#include&lt;</a:t>
            </a:r>
            <a:r>
              <a:rPr lang="en-US" altLang="zh-TW" sz="1600" dirty="0" err="1" smtClean="0"/>
              <a:t>iostream</a:t>
            </a:r>
            <a:r>
              <a:rPr lang="en-US" altLang="zh-TW" sz="1600" dirty="0" smtClean="0"/>
              <a:t>&gt;</a:t>
            </a:r>
          </a:p>
          <a:p>
            <a:r>
              <a:rPr lang="en-US" altLang="zh-TW" sz="1600" dirty="0" smtClean="0"/>
              <a:t>#include&lt;</a:t>
            </a:r>
            <a:r>
              <a:rPr lang="en-US" altLang="zh-TW" sz="1600" dirty="0" err="1" smtClean="0"/>
              <a:t>cmath</a:t>
            </a:r>
            <a:r>
              <a:rPr lang="en-US" altLang="zh-TW" sz="1600" dirty="0" smtClean="0"/>
              <a:t>&gt;</a:t>
            </a:r>
          </a:p>
          <a:p>
            <a:r>
              <a:rPr lang="en-US" altLang="zh-TW" sz="1600" dirty="0" smtClean="0"/>
              <a:t>using namespace </a:t>
            </a:r>
            <a:r>
              <a:rPr lang="en-US" altLang="zh-TW" sz="1600" dirty="0" err="1" smtClean="0"/>
              <a:t>std</a:t>
            </a:r>
            <a:r>
              <a:rPr lang="en-US" altLang="zh-TW" sz="1600" dirty="0" smtClean="0"/>
              <a:t>;</a:t>
            </a:r>
          </a:p>
          <a:p>
            <a:r>
              <a:rPr lang="en-US" altLang="zh-TW" sz="1600" dirty="0" err="1" smtClean="0"/>
              <a:t>int</a:t>
            </a:r>
            <a:r>
              <a:rPr lang="en-US" altLang="zh-TW" sz="1600" dirty="0" smtClean="0"/>
              <a:t> main()</a:t>
            </a:r>
          </a:p>
          <a:p>
            <a:r>
              <a:rPr lang="en-US" altLang="zh-TW" sz="1600" dirty="0" smtClean="0"/>
              <a:t>{</a:t>
            </a:r>
          </a:p>
          <a:p>
            <a:r>
              <a:rPr lang="en-US" altLang="zh-TW" sz="1600" dirty="0" smtClean="0"/>
              <a:t>  </a:t>
            </a:r>
            <a:r>
              <a:rPr lang="en-US" altLang="zh-TW" sz="1600" dirty="0" err="1" smtClean="0"/>
              <a:t>int</a:t>
            </a:r>
            <a:r>
              <a:rPr lang="en-US" altLang="zh-TW" sz="1600" dirty="0" smtClean="0"/>
              <a:t> </a:t>
            </a:r>
            <a:r>
              <a:rPr lang="en-US" altLang="zh-TW" sz="1600" dirty="0" err="1" smtClean="0"/>
              <a:t>i</a:t>
            </a:r>
            <a:r>
              <a:rPr lang="en-US" altLang="zh-TW" sz="1600" dirty="0" smtClean="0"/>
              <a:t>;</a:t>
            </a:r>
          </a:p>
          <a:p>
            <a:r>
              <a:rPr lang="en-US" altLang="zh-TW" sz="1600" dirty="0" smtClean="0"/>
              <a:t>	</a:t>
            </a:r>
            <a:r>
              <a:rPr lang="en-US" altLang="zh-TW" sz="1600" dirty="0" err="1" smtClean="0"/>
              <a:t>i</a:t>
            </a:r>
            <a:r>
              <a:rPr lang="en-US" altLang="zh-TW" sz="1600" dirty="0" smtClean="0"/>
              <a:t>=1;</a:t>
            </a:r>
          </a:p>
          <a:p>
            <a:r>
              <a:rPr lang="en-US" altLang="zh-TW" sz="1600" dirty="0" smtClean="0"/>
              <a:t>	do</a:t>
            </a:r>
          </a:p>
          <a:p>
            <a:r>
              <a:rPr lang="en-US" altLang="zh-TW" sz="1600" dirty="0" smtClean="0"/>
              <a:t>	{</a:t>
            </a:r>
          </a:p>
          <a:p>
            <a:r>
              <a:rPr lang="en-US" altLang="zh-TW" sz="1600" dirty="0" smtClean="0"/>
              <a:t>	</a:t>
            </a:r>
          </a:p>
          <a:p>
            <a:r>
              <a:rPr lang="en-US" altLang="zh-TW" sz="1600" dirty="0" smtClean="0"/>
              <a:t>	</a:t>
            </a:r>
            <a:r>
              <a:rPr lang="en-US" altLang="zh-TW" sz="1600" dirty="0" err="1" smtClean="0"/>
              <a:t>cout</a:t>
            </a:r>
            <a:r>
              <a:rPr lang="en-US" altLang="zh-TW" sz="1600" dirty="0" smtClean="0"/>
              <a:t>&lt;&lt;</a:t>
            </a:r>
            <a:r>
              <a:rPr lang="en-US" altLang="zh-TW" sz="1600" dirty="0" err="1" smtClean="0"/>
              <a:t>i</a:t>
            </a:r>
            <a:r>
              <a:rPr lang="en-US" altLang="zh-TW" sz="1600" dirty="0" smtClean="0"/>
              <a:t>&lt;&lt;</a:t>
            </a:r>
            <a:r>
              <a:rPr lang="en-US" altLang="zh-TW" sz="1600" dirty="0" err="1" smtClean="0"/>
              <a:t>endl</a:t>
            </a:r>
            <a:r>
              <a:rPr lang="en-US" altLang="zh-TW" sz="1600" dirty="0" smtClean="0"/>
              <a:t>;</a:t>
            </a:r>
          </a:p>
          <a:p>
            <a:r>
              <a:rPr lang="en-US" altLang="zh-TW" sz="1600" dirty="0" smtClean="0"/>
              <a:t>	</a:t>
            </a:r>
            <a:r>
              <a:rPr lang="en-US" altLang="zh-TW" sz="1600" dirty="0" err="1" smtClean="0"/>
              <a:t>i</a:t>
            </a:r>
            <a:r>
              <a:rPr lang="en-US" altLang="zh-TW" sz="1600" dirty="0" smtClean="0"/>
              <a:t>++;</a:t>
            </a:r>
          </a:p>
          <a:p>
            <a:r>
              <a:rPr lang="en-US" altLang="zh-TW" sz="1600" dirty="0" smtClean="0"/>
              <a:t>		}</a:t>
            </a:r>
          </a:p>
          <a:p>
            <a:r>
              <a:rPr lang="en-US" altLang="zh-TW" sz="1600" dirty="0" smtClean="0"/>
              <a:t>		</a:t>
            </a:r>
          </a:p>
          <a:p>
            <a:r>
              <a:rPr lang="en-US" altLang="zh-TW" sz="1600" dirty="0" smtClean="0"/>
              <a:t>	while(</a:t>
            </a:r>
            <a:r>
              <a:rPr lang="en-US" altLang="zh-TW" sz="1600" dirty="0" err="1" smtClean="0"/>
              <a:t>i</a:t>
            </a:r>
            <a:r>
              <a:rPr lang="en-US" altLang="zh-TW" sz="1600" dirty="0" smtClean="0"/>
              <a:t>&lt;=10);</a:t>
            </a:r>
          </a:p>
          <a:p>
            <a:r>
              <a:rPr lang="en-US" altLang="zh-TW" sz="1600" dirty="0" smtClean="0"/>
              <a:t>	return 0;</a:t>
            </a:r>
          </a:p>
          <a:p>
            <a:r>
              <a:rPr lang="en-US" altLang="zh-TW" dirty="0" smtClean="0"/>
              <a:t>}</a:t>
            </a:r>
            <a:endParaRPr lang="en-US" altLang="zh-TW" dirty="0"/>
          </a:p>
        </p:txBody>
      </p:sp>
    </p:spTree>
    <p:extLst>
      <p:ext uri="{BB962C8B-B14F-4D97-AF65-F5344CB8AC3E}">
        <p14:creationId xmlns:p14="http://schemas.microsoft.com/office/powerpoint/2010/main" val="9617132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0" y="692696"/>
            <a:ext cx="7772400" cy="1362075"/>
          </a:xfrm>
        </p:spPr>
        <p:txBody>
          <a:bodyPr/>
          <a:lstStyle/>
          <a:p>
            <a:pPr algn="ctr"/>
            <a:r>
              <a:rPr lang="zh-TW" altLang="en-US" cap="none" dirty="0" smtClean="0"/>
              <a:t>活</a:t>
            </a:r>
            <a:r>
              <a:rPr lang="zh-TW" altLang="en-US" cap="none" dirty="0"/>
              <a:t>塞</a:t>
            </a:r>
            <a:r>
              <a:rPr lang="zh-TW" altLang="en-US" cap="none" dirty="0" smtClean="0"/>
              <a:t>動畫</a:t>
            </a:r>
            <a:r>
              <a:rPr lang="en-US" altLang="zh-TW" cap="none" dirty="0" smtClean="0"/>
              <a:t>-</a:t>
            </a:r>
            <a:r>
              <a:rPr lang="zh-TW" altLang="en-US" cap="none" dirty="0" smtClean="0"/>
              <a:t>壓力</a:t>
            </a:r>
            <a:endParaRPr lang="zh-TW" altLang="en-US" cap="none" dirty="0"/>
          </a:p>
        </p:txBody>
      </p:sp>
      <p:pic>
        <p:nvPicPr>
          <p:cNvPr id="3" name="pressure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94545" y="1352412"/>
            <a:ext cx="7620000" cy="5505588"/>
          </a:xfrm>
          <a:prstGeom prst="rect">
            <a:avLst/>
          </a:prstGeom>
        </p:spPr>
      </p:pic>
      <p:sp>
        <p:nvSpPr>
          <p:cNvPr id="4" name="文字方塊 3"/>
          <p:cNvSpPr txBox="1"/>
          <p:nvPr/>
        </p:nvSpPr>
        <p:spPr>
          <a:xfrm>
            <a:off x="0" y="1004401"/>
            <a:ext cx="1569660" cy="369332"/>
          </a:xfrm>
          <a:prstGeom prst="rect">
            <a:avLst/>
          </a:prstGeom>
          <a:noFill/>
        </p:spPr>
        <p:txBody>
          <a:bodyPr wrap="none" rtlCol="0">
            <a:spAutoFit/>
          </a:bodyPr>
          <a:lstStyle/>
          <a:p>
            <a:r>
              <a:rPr kumimoji="1" lang="zh-TW" altLang="en-US" sz="1800" dirty="0">
                <a:solidFill>
                  <a:prstClr val="black"/>
                </a:solidFill>
                <a:latin typeface="Calibri" panose="020F0502020204030204" pitchFamily="34" charset="0"/>
                <a:hlinkClick r:id="rId5" action="ppaction://hlinksldjump"/>
              </a:rPr>
              <a:t>活塞切面位置</a:t>
            </a:r>
            <a:endParaRPr kumimoji="1" lang="zh-TW" altLang="en-US" sz="1800" dirty="0">
              <a:solidFill>
                <a:prstClr val="black"/>
              </a:solidFill>
              <a:latin typeface="Calibri" panose="020F0502020204030204" pitchFamily="34" charset="0"/>
            </a:endParaRPr>
          </a:p>
        </p:txBody>
      </p:sp>
    </p:spTree>
    <p:extLst>
      <p:ext uri="{BB962C8B-B14F-4D97-AF65-F5344CB8AC3E}">
        <p14:creationId xmlns:p14="http://schemas.microsoft.com/office/powerpoint/2010/main" val="95820826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Invocation</a:t>
            </a:r>
            <a:endParaRPr lang="zh-TW" altLang="en-US" dirty="0"/>
          </a:p>
        </p:txBody>
      </p:sp>
      <p:sp>
        <p:nvSpPr>
          <p:cNvPr id="3" name="頁尾版面配置區 2"/>
          <p:cNvSpPr>
            <a:spLocks noGrp="1"/>
          </p:cNvSpPr>
          <p:nvPr>
            <p:ph type="ftr" sz="quarter" idx="11"/>
          </p:nvPr>
        </p:nvSpPr>
        <p:spPr/>
        <p:txBody>
          <a:bodyPr/>
          <a:lstStyle/>
          <a:p>
            <a:pPr>
              <a:defRPr/>
            </a:pPr>
            <a:endParaRPr lang="en-US" altLang="zh-TW"/>
          </a:p>
        </p:txBody>
      </p:sp>
      <p:sp>
        <p:nvSpPr>
          <p:cNvPr id="4" name="矩形 3"/>
          <p:cNvSpPr/>
          <p:nvPr/>
        </p:nvSpPr>
        <p:spPr>
          <a:xfrm>
            <a:off x="2286000" y="1143000"/>
            <a:ext cx="4572000" cy="5755422"/>
          </a:xfrm>
          <a:prstGeom prst="rect">
            <a:avLst/>
          </a:prstGeom>
          <a:solidFill>
            <a:schemeClr val="bg1"/>
          </a:solidFill>
        </p:spPr>
        <p:txBody>
          <a:bodyPr>
            <a:spAutoFit/>
          </a:bodyPr>
          <a:lstStyle/>
          <a:p>
            <a:r>
              <a:rPr lang="en-US" altLang="zh-TW" sz="1600" dirty="0" smtClean="0"/>
              <a:t>include &lt;</a:t>
            </a:r>
            <a:r>
              <a:rPr lang="en-US" altLang="zh-TW" sz="1600" dirty="0" err="1" smtClean="0"/>
              <a:t>iostream</a:t>
            </a:r>
            <a:r>
              <a:rPr lang="en-US" altLang="zh-TW" sz="1600" dirty="0" smtClean="0"/>
              <a:t>&gt;</a:t>
            </a:r>
          </a:p>
          <a:p>
            <a:r>
              <a:rPr lang="en-US" altLang="zh-TW" sz="1600" dirty="0" smtClean="0"/>
              <a:t>#include &lt;</a:t>
            </a:r>
            <a:r>
              <a:rPr lang="en-US" altLang="zh-TW" sz="1600" dirty="0" err="1" smtClean="0"/>
              <a:t>cmath</a:t>
            </a:r>
            <a:r>
              <a:rPr lang="en-US" altLang="zh-TW" sz="1600" dirty="0" smtClean="0"/>
              <a:t>&gt;</a:t>
            </a:r>
          </a:p>
          <a:p>
            <a:r>
              <a:rPr lang="en-US" altLang="zh-TW" sz="1600" dirty="0" smtClean="0"/>
              <a:t>using namespace </a:t>
            </a:r>
            <a:r>
              <a:rPr lang="en-US" altLang="zh-TW" sz="1600" dirty="0" err="1" smtClean="0"/>
              <a:t>std</a:t>
            </a:r>
            <a:r>
              <a:rPr lang="en-US" altLang="zh-TW" sz="1600" dirty="0" smtClean="0"/>
              <a:t>;</a:t>
            </a:r>
          </a:p>
          <a:p>
            <a:endParaRPr lang="en-US" altLang="zh-TW" sz="1600" dirty="0" smtClean="0"/>
          </a:p>
          <a:p>
            <a:r>
              <a:rPr lang="en-US" altLang="zh-TW" sz="1600" dirty="0" smtClean="0"/>
              <a:t>double area(double r);</a:t>
            </a:r>
          </a:p>
          <a:p>
            <a:r>
              <a:rPr lang="en-US" altLang="zh-TW" sz="1600" dirty="0" err="1" smtClean="0"/>
              <a:t>int</a:t>
            </a:r>
            <a:r>
              <a:rPr lang="en-US" altLang="zh-TW" sz="1600" dirty="0" smtClean="0"/>
              <a:t> main()</a:t>
            </a:r>
          </a:p>
          <a:p>
            <a:r>
              <a:rPr lang="en-US" altLang="zh-TW" sz="1600" dirty="0" smtClean="0"/>
              <a:t>{</a:t>
            </a:r>
          </a:p>
          <a:p>
            <a:r>
              <a:rPr lang="en-US" altLang="zh-TW" sz="1600" dirty="0" smtClean="0"/>
              <a:t>	double </a:t>
            </a:r>
            <a:r>
              <a:rPr lang="en-US" altLang="zh-TW" sz="1600" dirty="0" err="1" smtClean="0"/>
              <a:t>total_area</a:t>
            </a:r>
            <a:r>
              <a:rPr lang="en-US" altLang="zh-TW" sz="1600" dirty="0" smtClean="0"/>
              <a:t>;</a:t>
            </a:r>
          </a:p>
          <a:p>
            <a:r>
              <a:rPr lang="en-US" altLang="zh-TW" sz="1600" dirty="0" smtClean="0"/>
              <a:t>	</a:t>
            </a:r>
            <a:r>
              <a:rPr lang="en-US" altLang="zh-TW" sz="1600" dirty="0" err="1" smtClean="0"/>
              <a:t>total_area</a:t>
            </a:r>
            <a:r>
              <a:rPr lang="en-US" altLang="zh-TW" sz="1600" dirty="0" smtClean="0"/>
              <a:t>=area(0.5)+area(2.0);  // play: calculate total of a series of 10 circle with different diameters</a:t>
            </a:r>
          </a:p>
          <a:p>
            <a:r>
              <a:rPr lang="en-US" altLang="zh-TW" sz="1600" dirty="0" smtClean="0"/>
              <a:t>	</a:t>
            </a:r>
            <a:r>
              <a:rPr lang="en-US" altLang="zh-TW" sz="1600" dirty="0" err="1" smtClean="0"/>
              <a:t>cout</a:t>
            </a:r>
            <a:r>
              <a:rPr lang="en-US" altLang="zh-TW" sz="1600" dirty="0" smtClean="0"/>
              <a:t>&lt;&lt;area(0.5)&lt;&lt;"   "&lt;&lt;area(2.0)&lt;&lt;"   "&lt;&lt;</a:t>
            </a:r>
            <a:r>
              <a:rPr lang="en-US" altLang="zh-TW" sz="1600" dirty="0" err="1" smtClean="0"/>
              <a:t>total_area</a:t>
            </a:r>
            <a:r>
              <a:rPr lang="en-US" altLang="zh-TW" sz="1600" dirty="0" smtClean="0"/>
              <a:t>;</a:t>
            </a:r>
          </a:p>
          <a:p>
            <a:r>
              <a:rPr lang="en-US" altLang="zh-TW" sz="1600" dirty="0" smtClean="0"/>
              <a:t>	return 0;</a:t>
            </a:r>
          </a:p>
          <a:p>
            <a:r>
              <a:rPr lang="en-US" altLang="zh-TW" sz="1600" dirty="0" smtClean="0"/>
              <a:t>}</a:t>
            </a:r>
          </a:p>
          <a:p>
            <a:endParaRPr lang="en-US" altLang="zh-TW" sz="1600" dirty="0" smtClean="0"/>
          </a:p>
          <a:p>
            <a:r>
              <a:rPr lang="en-US" altLang="zh-TW" sz="1600" dirty="0" smtClean="0"/>
              <a:t>double area(double r)</a:t>
            </a:r>
          </a:p>
          <a:p>
            <a:r>
              <a:rPr lang="en-US" altLang="zh-TW" sz="1600" dirty="0" smtClean="0"/>
              <a:t>{</a:t>
            </a:r>
          </a:p>
          <a:p>
            <a:r>
              <a:rPr lang="en-US" altLang="zh-TW" sz="1600" dirty="0" smtClean="0"/>
              <a:t>	double </a:t>
            </a:r>
            <a:r>
              <a:rPr lang="en-US" altLang="zh-TW" sz="1600" dirty="0" err="1" smtClean="0"/>
              <a:t>pi,circle_area</a:t>
            </a:r>
            <a:r>
              <a:rPr lang="en-US" altLang="zh-TW" sz="1600" dirty="0" smtClean="0"/>
              <a:t>;</a:t>
            </a:r>
          </a:p>
          <a:p>
            <a:r>
              <a:rPr lang="en-US" altLang="zh-TW" sz="1600" dirty="0" smtClean="0"/>
              <a:t>	pi=4.*</a:t>
            </a:r>
            <a:r>
              <a:rPr lang="en-US" altLang="zh-TW" sz="1600" dirty="0" err="1" smtClean="0"/>
              <a:t>atan</a:t>
            </a:r>
            <a:r>
              <a:rPr lang="en-US" altLang="zh-TW" sz="1600" dirty="0" smtClean="0"/>
              <a:t>(1.);</a:t>
            </a:r>
          </a:p>
          <a:p>
            <a:r>
              <a:rPr lang="en-US" altLang="zh-TW" sz="1600" dirty="0" smtClean="0"/>
              <a:t>	</a:t>
            </a:r>
            <a:r>
              <a:rPr lang="en-US" altLang="zh-TW" sz="1600" dirty="0" err="1" smtClean="0"/>
              <a:t>circle_area</a:t>
            </a:r>
            <a:r>
              <a:rPr lang="en-US" altLang="zh-TW" sz="1600" dirty="0" smtClean="0"/>
              <a:t>=pi*pow(r,2);</a:t>
            </a:r>
          </a:p>
          <a:p>
            <a:r>
              <a:rPr lang="en-US" altLang="zh-TW" sz="1600" dirty="0" smtClean="0"/>
              <a:t>	return(</a:t>
            </a:r>
            <a:r>
              <a:rPr lang="en-US" altLang="zh-TW" sz="1600" dirty="0" err="1" smtClean="0"/>
              <a:t>circle_area</a:t>
            </a:r>
            <a:r>
              <a:rPr lang="en-US" altLang="zh-TW" sz="1600" dirty="0" smtClean="0"/>
              <a:t>);</a:t>
            </a:r>
          </a:p>
          <a:p>
            <a:r>
              <a:rPr lang="en-US" altLang="zh-TW" sz="1600" dirty="0" smtClean="0"/>
              <a:t>}</a:t>
            </a:r>
            <a:endParaRPr lang="en-US" altLang="zh-TW" sz="1600" dirty="0"/>
          </a:p>
        </p:txBody>
      </p:sp>
    </p:spTree>
    <p:extLst>
      <p:ext uri="{BB962C8B-B14F-4D97-AF65-F5344CB8AC3E}">
        <p14:creationId xmlns:p14="http://schemas.microsoft.com/office/powerpoint/2010/main" val="176935483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0050" name="Rectangle 1"/>
          <p:cNvSpPr>
            <a:spLocks noGrp="1" noChangeArrowheads="1"/>
          </p:cNvSpPr>
          <p:nvPr>
            <p:ph type="title"/>
          </p:nvPr>
        </p:nvSpPr>
        <p:spPr>
          <a:xfrm>
            <a:off x="457200" y="274638"/>
            <a:ext cx="8229600" cy="1143000"/>
          </a:xfrm>
        </p:spPr>
        <p:txBody>
          <a:bodyPr/>
          <a:lstStyle/>
          <a:p>
            <a:r>
              <a:rPr lang="en-US" altLang="zh-TW" smtClean="0"/>
              <a:t>Phase I: Development and Design (continued)</a:t>
            </a:r>
          </a:p>
        </p:txBody>
      </p:sp>
      <p:sp>
        <p:nvSpPr>
          <p:cNvPr id="130051" name="Rectangle 2"/>
          <p:cNvSpPr>
            <a:spLocks noGrp="1" noChangeArrowheads="1"/>
          </p:cNvSpPr>
          <p:nvPr>
            <p:ph idx="1"/>
          </p:nvPr>
        </p:nvSpPr>
        <p:spPr/>
        <p:txBody>
          <a:bodyPr/>
          <a:lstStyle/>
          <a:p>
            <a:r>
              <a:rPr lang="en-US" altLang="zh-TW" smtClean="0"/>
              <a:t>Step 4: Test and Correct the Program</a:t>
            </a:r>
          </a:p>
          <a:p>
            <a:pPr lvl="1"/>
            <a:r>
              <a:rPr lang="en-US" altLang="zh-TW" b="1" smtClean="0"/>
              <a:t>Testing</a:t>
            </a:r>
            <a:r>
              <a:rPr lang="en-US" altLang="zh-TW" smtClean="0"/>
              <a:t>: Method to verify correctness and that requirements are met</a:t>
            </a:r>
          </a:p>
          <a:p>
            <a:pPr lvl="1"/>
            <a:r>
              <a:rPr lang="en-US" altLang="zh-TW" b="1" smtClean="0"/>
              <a:t>Bug</a:t>
            </a:r>
            <a:r>
              <a:rPr lang="en-US" altLang="zh-TW" smtClean="0"/>
              <a:t>: A program error</a:t>
            </a:r>
          </a:p>
          <a:p>
            <a:pPr lvl="1"/>
            <a:r>
              <a:rPr lang="en-US" altLang="zh-TW" b="1" smtClean="0"/>
              <a:t>Debugging</a:t>
            </a:r>
            <a:r>
              <a:rPr lang="en-US" altLang="zh-TW" smtClean="0"/>
              <a:t>: The process of locating an error, and correcting and verifying the correction</a:t>
            </a:r>
          </a:p>
          <a:p>
            <a:pPr lvl="1"/>
            <a:r>
              <a:rPr lang="en-US" altLang="zh-TW" smtClean="0"/>
              <a:t>Testing may reveal errors, but does not guarantee the absence of errors</a:t>
            </a:r>
          </a:p>
          <a:p>
            <a:pPr lvl="2"/>
            <a:endParaRPr lang="en-US" altLang="zh-TW" smtClean="0"/>
          </a:p>
          <a:p>
            <a:pPr lvl="2"/>
            <a:endParaRPr lang="en-US" altLang="zh-TW" smtClean="0"/>
          </a:p>
          <a:p>
            <a:pPr lvl="2"/>
            <a:endParaRPr lang="en-US" altLang="zh-TW" smtClean="0"/>
          </a:p>
          <a:p>
            <a:pPr lvl="2"/>
            <a:endParaRPr lang="en-US" altLang="zh-TW" smtClean="0"/>
          </a:p>
          <a:p>
            <a:pPr lvl="2"/>
            <a:endParaRPr lang="en-US" altLang="zh-TW" smtClean="0"/>
          </a:p>
        </p:txBody>
      </p:sp>
      <p:sp>
        <p:nvSpPr>
          <p:cNvPr id="130052" name="Rectangle 6"/>
          <p:cNvSpPr>
            <a:spLocks noChangeArrowheads="1"/>
          </p:cNvSpPr>
          <p:nvPr/>
        </p:nvSpPr>
        <p:spPr bwMode="auto">
          <a:xfrm>
            <a:off x="0" y="6519863"/>
            <a:ext cx="80772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defTabSz="45720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spcBef>
                <a:spcPct val="0"/>
              </a:spcBef>
              <a:buClr>
                <a:srgbClr val="FFFFFF"/>
              </a:buClr>
              <a:buFont typeface="Times New Roman" panose="02020603050405020304" pitchFamily="18" charset="0"/>
              <a:buNone/>
            </a:pPr>
            <a:r>
              <a:rPr lang="en-US" altLang="zh-TW" sz="800">
                <a:solidFill>
                  <a:srgbClr val="FFFFFF"/>
                </a:solidFill>
                <a:latin typeface="Times New Roman" panose="02020603050405020304" pitchFamily="18" charset="0"/>
                <a:cs typeface="Times New Roman" panose="02020603050405020304" pitchFamily="18" charset="0"/>
              </a:rPr>
              <a:t>© 2013 Cengage Learning. All Rights Reserved. This edition is intended for use outside of the U.S. only, with content that may be different from the U.S. Edition. May not be scanned, copied, duplicated, or posted to a publicly accessible website, in whole or in part.</a:t>
            </a:r>
            <a:endParaRPr lang="en-US" altLang="zh-TW" sz="2400">
              <a:solidFill>
                <a:srgbClr val="FFFFFF"/>
              </a:solidFill>
              <a:latin typeface="Times New Roman" panose="02020603050405020304" pitchFamily="18" charset="0"/>
              <a:cs typeface="Times New Roman" panose="02020603050405020304" pitchFamily="18" charset="0"/>
            </a:endParaRPr>
          </a:p>
        </p:txBody>
      </p:sp>
      <p:sp>
        <p:nvSpPr>
          <p:cNvPr id="130053" name="頁尾版面配置區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spcBef>
                <a:spcPct val="0"/>
              </a:spcBef>
              <a:buFontTx/>
              <a:buNone/>
            </a:pPr>
            <a:endParaRPr lang="en-US" altLang="zh-TW" sz="800" smtClean="0">
              <a:solidFill>
                <a:srgbClr val="FFFFFF"/>
              </a:solidFill>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2098" name="Rectangle 1"/>
          <p:cNvSpPr>
            <a:spLocks noGrp="1" noChangeArrowheads="1"/>
          </p:cNvSpPr>
          <p:nvPr>
            <p:ph type="title"/>
          </p:nvPr>
        </p:nvSpPr>
        <p:spPr>
          <a:xfrm>
            <a:off x="457200" y="274638"/>
            <a:ext cx="8229600" cy="1143000"/>
          </a:xfrm>
        </p:spPr>
        <p:txBody>
          <a:bodyPr/>
          <a:lstStyle/>
          <a:p>
            <a:r>
              <a:rPr lang="en-US" altLang="zh-TW" smtClean="0"/>
              <a:t>Phase I: Development and Design (continued)</a:t>
            </a:r>
          </a:p>
        </p:txBody>
      </p:sp>
      <p:sp>
        <p:nvSpPr>
          <p:cNvPr id="132099" name="Rectangle 2"/>
          <p:cNvSpPr>
            <a:spLocks noGrp="1" noChangeArrowheads="1"/>
          </p:cNvSpPr>
          <p:nvPr>
            <p:ph idx="1"/>
          </p:nvPr>
        </p:nvSpPr>
        <p:spPr>
          <a:xfrm>
            <a:off x="533400" y="1676400"/>
            <a:ext cx="8077200" cy="1828800"/>
          </a:xfrm>
        </p:spPr>
        <p:txBody>
          <a:bodyPr/>
          <a:lstStyle/>
          <a:p>
            <a:r>
              <a:rPr lang="en-US" altLang="zh-TW" smtClean="0"/>
              <a:t>Step 4: Test and Correct the Program (continued)</a:t>
            </a:r>
          </a:p>
          <a:p>
            <a:pPr lvl="1"/>
            <a:r>
              <a:rPr lang="en-US" altLang="zh-TW" smtClean="0"/>
              <a:t>Table 1.3 lists the comparative amount of effort typically expended on each development and design step in large commercial programming projects</a:t>
            </a:r>
          </a:p>
          <a:p>
            <a:pPr lvl="3"/>
            <a:endParaRPr lang="en-US" altLang="zh-TW" smtClean="0"/>
          </a:p>
          <a:p>
            <a:pPr lvl="2"/>
            <a:endParaRPr lang="en-US" altLang="zh-TW" smtClean="0"/>
          </a:p>
          <a:p>
            <a:pPr lvl="2"/>
            <a:endParaRPr lang="en-US" altLang="zh-TW" smtClean="0"/>
          </a:p>
          <a:p>
            <a:pPr lvl="2"/>
            <a:endParaRPr lang="en-US" altLang="zh-TW" smtClean="0"/>
          </a:p>
          <a:p>
            <a:pPr lvl="2"/>
            <a:endParaRPr lang="en-US" altLang="zh-TW" smtClean="0"/>
          </a:p>
        </p:txBody>
      </p:sp>
      <p:sp>
        <p:nvSpPr>
          <p:cNvPr id="132100" name="Text Box 5"/>
          <p:cNvSpPr txBox="1">
            <a:spLocks noChangeArrowheads="1"/>
          </p:cNvSpPr>
          <p:nvPr/>
        </p:nvSpPr>
        <p:spPr bwMode="auto">
          <a:xfrm>
            <a:off x="2362200" y="5334000"/>
            <a:ext cx="5715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50000"/>
              </a:spcBef>
              <a:buClr>
                <a:srgbClr val="FFFFFF"/>
              </a:buClr>
              <a:buFont typeface="Times New Roman" panose="02020603050405020304" pitchFamily="18" charset="0"/>
              <a:buNone/>
            </a:pPr>
            <a:r>
              <a:rPr lang="en-US" altLang="zh-TW" sz="1800" b="1">
                <a:solidFill>
                  <a:srgbClr val="000000"/>
                </a:solidFill>
                <a:latin typeface="Arial" panose="020B0604020202020204" pitchFamily="34" charset="0"/>
              </a:rPr>
              <a:t>Table 1.3 </a:t>
            </a:r>
            <a:r>
              <a:rPr lang="en-US" altLang="zh-TW" sz="1800">
                <a:solidFill>
                  <a:srgbClr val="000000"/>
                </a:solidFill>
                <a:latin typeface="Arial" panose="020B0604020202020204" pitchFamily="34" charset="0"/>
              </a:rPr>
              <a:t>Effort Expended in Phase I</a:t>
            </a:r>
          </a:p>
        </p:txBody>
      </p:sp>
      <p:pic>
        <p:nvPicPr>
          <p:cNvPr id="132101"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3505200"/>
            <a:ext cx="8528050" cy="173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2" name="Rectangle 6"/>
          <p:cNvSpPr>
            <a:spLocks noChangeArrowheads="1"/>
          </p:cNvSpPr>
          <p:nvPr/>
        </p:nvSpPr>
        <p:spPr bwMode="auto">
          <a:xfrm>
            <a:off x="0" y="6519863"/>
            <a:ext cx="80772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defTabSz="45720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spcBef>
                <a:spcPct val="0"/>
              </a:spcBef>
              <a:buClr>
                <a:srgbClr val="FFFFFF"/>
              </a:buClr>
              <a:buFont typeface="Times New Roman" panose="02020603050405020304" pitchFamily="18" charset="0"/>
              <a:buNone/>
            </a:pPr>
            <a:r>
              <a:rPr lang="en-US" altLang="zh-TW" sz="800">
                <a:solidFill>
                  <a:srgbClr val="FFFFFF"/>
                </a:solidFill>
                <a:latin typeface="Times New Roman" panose="02020603050405020304" pitchFamily="18" charset="0"/>
                <a:cs typeface="Times New Roman" panose="02020603050405020304" pitchFamily="18" charset="0"/>
              </a:rPr>
              <a:t>© 2013 Cengage Learning. All Rights Reserved. This edition is intended for use outside of the U.S. only, with content that may be different from the U.S. Edition. May not be scanned, copied, duplicated, or posted to a publicly accessible website, in whole or in part.</a:t>
            </a:r>
            <a:endParaRPr lang="en-US" altLang="zh-TW" sz="2400">
              <a:solidFill>
                <a:srgbClr val="FFFFFF"/>
              </a:solidFill>
              <a:latin typeface="Times New Roman" panose="02020603050405020304" pitchFamily="18" charset="0"/>
              <a:cs typeface="Times New Roman" panose="02020603050405020304" pitchFamily="18" charset="0"/>
            </a:endParaRPr>
          </a:p>
        </p:txBody>
      </p:sp>
      <p:sp>
        <p:nvSpPr>
          <p:cNvPr id="132103" name="頁尾版面配置區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spcBef>
                <a:spcPct val="0"/>
              </a:spcBef>
              <a:buFontTx/>
              <a:buNone/>
            </a:pPr>
            <a:endParaRPr lang="en-US" altLang="zh-TW" sz="800" smtClean="0">
              <a:solidFill>
                <a:srgbClr val="FFFFFF"/>
              </a:solidFill>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4146" name="Rectangle 1"/>
          <p:cNvSpPr>
            <a:spLocks noGrp="1" noChangeArrowheads="1"/>
          </p:cNvSpPr>
          <p:nvPr>
            <p:ph type="title"/>
          </p:nvPr>
        </p:nvSpPr>
        <p:spPr>
          <a:xfrm>
            <a:off x="457200" y="274638"/>
            <a:ext cx="8229600" cy="1143000"/>
          </a:xfrm>
        </p:spPr>
        <p:txBody>
          <a:bodyPr/>
          <a:lstStyle/>
          <a:p>
            <a:r>
              <a:rPr lang="en-US" altLang="zh-TW" smtClean="0"/>
              <a:t>Phase II: Documentation</a:t>
            </a:r>
          </a:p>
        </p:txBody>
      </p:sp>
      <p:sp>
        <p:nvSpPr>
          <p:cNvPr id="134147" name="Rectangle 2"/>
          <p:cNvSpPr>
            <a:spLocks noGrp="1" noChangeArrowheads="1"/>
          </p:cNvSpPr>
          <p:nvPr>
            <p:ph idx="1"/>
          </p:nvPr>
        </p:nvSpPr>
        <p:spPr/>
        <p:txBody>
          <a:bodyPr/>
          <a:lstStyle/>
          <a:p>
            <a:r>
              <a:rPr lang="en-US" altLang="zh-TW" smtClean="0"/>
              <a:t>Five main documents for every problem solution:</a:t>
            </a:r>
          </a:p>
          <a:p>
            <a:pPr lvl="1"/>
            <a:r>
              <a:rPr lang="en-US" altLang="zh-TW" smtClean="0"/>
              <a:t>Program description</a:t>
            </a:r>
          </a:p>
          <a:p>
            <a:pPr lvl="1"/>
            <a:r>
              <a:rPr lang="en-US" altLang="zh-TW" smtClean="0"/>
              <a:t>Algorithm development and changes</a:t>
            </a:r>
          </a:p>
          <a:p>
            <a:pPr lvl="1"/>
            <a:r>
              <a:rPr lang="en-US" altLang="zh-TW" smtClean="0"/>
              <a:t>Well-commented program listing</a:t>
            </a:r>
          </a:p>
          <a:p>
            <a:pPr lvl="1"/>
            <a:r>
              <a:rPr lang="en-US" altLang="zh-TW" smtClean="0"/>
              <a:t>Sample test runs</a:t>
            </a:r>
          </a:p>
          <a:p>
            <a:pPr lvl="1"/>
            <a:r>
              <a:rPr lang="en-US" altLang="zh-TW" smtClean="0"/>
              <a:t>Users' manual</a:t>
            </a:r>
          </a:p>
        </p:txBody>
      </p:sp>
      <p:sp>
        <p:nvSpPr>
          <p:cNvPr id="134148" name="Rectangle 6"/>
          <p:cNvSpPr>
            <a:spLocks noChangeArrowheads="1"/>
          </p:cNvSpPr>
          <p:nvPr/>
        </p:nvSpPr>
        <p:spPr bwMode="auto">
          <a:xfrm>
            <a:off x="0" y="6519863"/>
            <a:ext cx="80772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defTabSz="45720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spcBef>
                <a:spcPct val="0"/>
              </a:spcBef>
              <a:buClr>
                <a:srgbClr val="FFFFFF"/>
              </a:buClr>
              <a:buFont typeface="Times New Roman" panose="02020603050405020304" pitchFamily="18" charset="0"/>
              <a:buNone/>
            </a:pPr>
            <a:r>
              <a:rPr lang="en-US" altLang="zh-TW" sz="800">
                <a:solidFill>
                  <a:srgbClr val="FFFFFF"/>
                </a:solidFill>
                <a:latin typeface="Times New Roman" panose="02020603050405020304" pitchFamily="18" charset="0"/>
                <a:cs typeface="Times New Roman" panose="02020603050405020304" pitchFamily="18" charset="0"/>
              </a:rPr>
              <a:t>© 2013 Cengage Learning. All Rights Reserved. This edition is intended for use outside of the U.S. only, with content that may be different from the U.S. Edition. May not be scanned, copied, duplicated, or posted to a publicly accessible website, in whole or in part.</a:t>
            </a:r>
            <a:endParaRPr lang="en-US" altLang="zh-TW" sz="2400">
              <a:solidFill>
                <a:srgbClr val="FFFFFF"/>
              </a:solidFill>
              <a:latin typeface="Times New Roman" panose="02020603050405020304" pitchFamily="18" charset="0"/>
              <a:cs typeface="Times New Roman" panose="02020603050405020304" pitchFamily="18" charset="0"/>
            </a:endParaRPr>
          </a:p>
        </p:txBody>
      </p:sp>
      <p:sp>
        <p:nvSpPr>
          <p:cNvPr id="134149" name="頁尾版面配置區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spcBef>
                <a:spcPct val="0"/>
              </a:spcBef>
              <a:buFontTx/>
              <a:buNone/>
            </a:pPr>
            <a:endParaRPr lang="en-US" altLang="zh-TW" sz="800" smtClean="0">
              <a:solidFill>
                <a:srgbClr val="FFFFFF"/>
              </a:solidFill>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6194" name="Rectangle 1"/>
          <p:cNvSpPr>
            <a:spLocks noGrp="1" noChangeArrowheads="1"/>
          </p:cNvSpPr>
          <p:nvPr>
            <p:ph type="title"/>
          </p:nvPr>
        </p:nvSpPr>
        <p:spPr>
          <a:xfrm>
            <a:off x="457200" y="274638"/>
            <a:ext cx="8229600" cy="1143000"/>
          </a:xfrm>
        </p:spPr>
        <p:txBody>
          <a:bodyPr/>
          <a:lstStyle/>
          <a:p>
            <a:r>
              <a:rPr lang="en-US" altLang="zh-TW" smtClean="0"/>
              <a:t>Phase III: Maintenance</a:t>
            </a:r>
          </a:p>
        </p:txBody>
      </p:sp>
      <p:sp>
        <p:nvSpPr>
          <p:cNvPr id="136195" name="Rectangle 2"/>
          <p:cNvSpPr>
            <a:spLocks noGrp="1" noChangeArrowheads="1"/>
          </p:cNvSpPr>
          <p:nvPr>
            <p:ph idx="1"/>
          </p:nvPr>
        </p:nvSpPr>
        <p:spPr/>
        <p:txBody>
          <a:bodyPr/>
          <a:lstStyle/>
          <a:p>
            <a:pPr>
              <a:lnSpc>
                <a:spcPct val="90000"/>
              </a:lnSpc>
            </a:pPr>
            <a:r>
              <a:rPr lang="en-US" altLang="zh-TW" b="1" smtClean="0"/>
              <a:t>Maintenance </a:t>
            </a:r>
            <a:r>
              <a:rPr lang="en-US" altLang="zh-TW" smtClean="0"/>
              <a:t>includes:</a:t>
            </a:r>
          </a:p>
          <a:p>
            <a:pPr lvl="1">
              <a:lnSpc>
                <a:spcPct val="90000"/>
              </a:lnSpc>
            </a:pPr>
            <a:r>
              <a:rPr lang="en-US" altLang="zh-TW" smtClean="0"/>
              <a:t>Ongoing correction of newly discovered bugs</a:t>
            </a:r>
          </a:p>
          <a:p>
            <a:pPr lvl="1">
              <a:lnSpc>
                <a:spcPct val="90000"/>
              </a:lnSpc>
            </a:pPr>
            <a:r>
              <a:rPr lang="en-US" altLang="zh-TW" smtClean="0"/>
              <a:t>Revisions to meet changing user needs</a:t>
            </a:r>
          </a:p>
          <a:p>
            <a:pPr lvl="1">
              <a:lnSpc>
                <a:spcPct val="90000"/>
              </a:lnSpc>
            </a:pPr>
            <a:r>
              <a:rPr lang="en-US" altLang="zh-TW" smtClean="0"/>
              <a:t>Addition of new features</a:t>
            </a:r>
          </a:p>
          <a:p>
            <a:pPr>
              <a:lnSpc>
                <a:spcPct val="90000"/>
              </a:lnSpc>
            </a:pPr>
            <a:r>
              <a:rPr lang="en-US" altLang="zh-TW" smtClean="0"/>
              <a:t>Usually the longest phase</a:t>
            </a:r>
          </a:p>
          <a:p>
            <a:pPr>
              <a:lnSpc>
                <a:spcPct val="90000"/>
              </a:lnSpc>
            </a:pPr>
            <a:r>
              <a:rPr lang="en-US" altLang="zh-TW" smtClean="0"/>
              <a:t>May be the primary source of revenue</a:t>
            </a:r>
          </a:p>
          <a:p>
            <a:pPr>
              <a:lnSpc>
                <a:spcPct val="90000"/>
              </a:lnSpc>
            </a:pPr>
            <a:r>
              <a:rPr lang="en-US" altLang="zh-TW" smtClean="0"/>
              <a:t>Good documentation vital for effective maintenance</a:t>
            </a:r>
          </a:p>
          <a:p>
            <a:pPr lvl="2"/>
            <a:endParaRPr lang="en-US" altLang="zh-TW" smtClean="0"/>
          </a:p>
        </p:txBody>
      </p:sp>
      <p:sp>
        <p:nvSpPr>
          <p:cNvPr id="136196" name="Rectangle 6"/>
          <p:cNvSpPr>
            <a:spLocks noChangeArrowheads="1"/>
          </p:cNvSpPr>
          <p:nvPr/>
        </p:nvSpPr>
        <p:spPr bwMode="auto">
          <a:xfrm>
            <a:off x="0" y="6519863"/>
            <a:ext cx="80772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defTabSz="45720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spcBef>
                <a:spcPct val="0"/>
              </a:spcBef>
              <a:buClr>
                <a:srgbClr val="FFFFFF"/>
              </a:buClr>
              <a:buFont typeface="Times New Roman" panose="02020603050405020304" pitchFamily="18" charset="0"/>
              <a:buNone/>
            </a:pPr>
            <a:r>
              <a:rPr lang="en-US" altLang="zh-TW" sz="800">
                <a:solidFill>
                  <a:srgbClr val="FFFFFF"/>
                </a:solidFill>
                <a:latin typeface="Times New Roman" panose="02020603050405020304" pitchFamily="18" charset="0"/>
                <a:cs typeface="Times New Roman" panose="02020603050405020304" pitchFamily="18" charset="0"/>
              </a:rPr>
              <a:t>© 2013 Cengage Learning. All Rights Reserved. This edition is intended for use outside of the U.S. only, with content that may be different from the U.S. Edition. May not be scanned, copied, duplicated, or posted to a publicly accessible website, in whole or in part.</a:t>
            </a:r>
            <a:endParaRPr lang="en-US" altLang="zh-TW" sz="2400">
              <a:solidFill>
                <a:srgbClr val="FFFFFF"/>
              </a:solidFill>
              <a:latin typeface="Times New Roman" panose="02020603050405020304" pitchFamily="18" charset="0"/>
              <a:cs typeface="Times New Roman" panose="02020603050405020304" pitchFamily="18" charset="0"/>
            </a:endParaRPr>
          </a:p>
        </p:txBody>
      </p:sp>
      <p:sp>
        <p:nvSpPr>
          <p:cNvPr id="136197" name="頁尾版面配置區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spcBef>
                <a:spcPct val="0"/>
              </a:spcBef>
              <a:buFontTx/>
              <a:buNone/>
            </a:pPr>
            <a:endParaRPr lang="en-US" altLang="zh-TW" sz="800" smtClean="0">
              <a:solidFill>
                <a:srgbClr val="FFFFFF"/>
              </a:solidFill>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8242" name="Rectangle 1"/>
          <p:cNvSpPr>
            <a:spLocks noGrp="1" noChangeArrowheads="1"/>
          </p:cNvSpPr>
          <p:nvPr>
            <p:ph type="title"/>
          </p:nvPr>
        </p:nvSpPr>
        <p:spPr>
          <a:xfrm>
            <a:off x="457200" y="274638"/>
            <a:ext cx="8229600" cy="1143000"/>
          </a:xfrm>
        </p:spPr>
        <p:txBody>
          <a:bodyPr/>
          <a:lstStyle/>
          <a:p>
            <a:r>
              <a:rPr lang="en-US" altLang="zh-TW" smtClean="0"/>
              <a:t>Backup</a:t>
            </a:r>
          </a:p>
        </p:txBody>
      </p:sp>
      <p:sp>
        <p:nvSpPr>
          <p:cNvPr id="138243" name="Rectangle 2"/>
          <p:cNvSpPr>
            <a:spLocks noGrp="1" noChangeArrowheads="1"/>
          </p:cNvSpPr>
          <p:nvPr>
            <p:ph idx="1"/>
          </p:nvPr>
        </p:nvSpPr>
        <p:spPr/>
        <p:txBody>
          <a:bodyPr/>
          <a:lstStyle/>
          <a:p>
            <a:r>
              <a:rPr lang="en-US" altLang="zh-TW" smtClean="0"/>
              <a:t>Process of making copies of program code and documentation on a regular basis</a:t>
            </a:r>
          </a:p>
          <a:p>
            <a:r>
              <a:rPr lang="en-US" altLang="zh-TW" smtClean="0"/>
              <a:t>Backup copies = insurance against loss or damage</a:t>
            </a:r>
          </a:p>
          <a:p>
            <a:pPr lvl="1"/>
            <a:r>
              <a:rPr lang="en-US" altLang="zh-TW" smtClean="0"/>
              <a:t>Consider using off-site storage for additional protection</a:t>
            </a:r>
          </a:p>
          <a:p>
            <a:pPr lvl="2"/>
            <a:endParaRPr lang="en-US" altLang="zh-TW" smtClean="0"/>
          </a:p>
        </p:txBody>
      </p:sp>
      <p:sp>
        <p:nvSpPr>
          <p:cNvPr id="138244" name="Rectangle 6"/>
          <p:cNvSpPr>
            <a:spLocks noChangeArrowheads="1"/>
          </p:cNvSpPr>
          <p:nvPr/>
        </p:nvSpPr>
        <p:spPr bwMode="auto">
          <a:xfrm>
            <a:off x="0" y="6519863"/>
            <a:ext cx="80772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defTabSz="45720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spcBef>
                <a:spcPct val="0"/>
              </a:spcBef>
              <a:buClr>
                <a:srgbClr val="FFFFFF"/>
              </a:buClr>
              <a:buFont typeface="Times New Roman" panose="02020603050405020304" pitchFamily="18" charset="0"/>
              <a:buNone/>
            </a:pPr>
            <a:r>
              <a:rPr lang="en-US" altLang="zh-TW" sz="800">
                <a:solidFill>
                  <a:srgbClr val="FFFFFF"/>
                </a:solidFill>
                <a:latin typeface="Times New Roman" panose="02020603050405020304" pitchFamily="18" charset="0"/>
                <a:cs typeface="Times New Roman" panose="02020603050405020304" pitchFamily="18" charset="0"/>
              </a:rPr>
              <a:t>© 2013 Cengage Learning. All Rights Reserved. This edition is intended for use outside of the U.S. only, with content that may be different from the U.S. Edition. May not be scanned, copied, duplicated, or posted to a publicly accessible website, in whole or in part.</a:t>
            </a:r>
            <a:endParaRPr lang="en-US" altLang="zh-TW" sz="2400">
              <a:solidFill>
                <a:srgbClr val="FFFFFF"/>
              </a:solidFill>
              <a:latin typeface="Times New Roman" panose="02020603050405020304" pitchFamily="18" charset="0"/>
              <a:cs typeface="Times New Roman" panose="02020603050405020304" pitchFamily="18" charset="0"/>
            </a:endParaRPr>
          </a:p>
        </p:txBody>
      </p:sp>
      <p:sp>
        <p:nvSpPr>
          <p:cNvPr id="138245" name="頁尾版面配置區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spcBef>
                <a:spcPct val="0"/>
              </a:spcBef>
              <a:buFontTx/>
              <a:buNone/>
            </a:pPr>
            <a:endParaRPr lang="en-US" altLang="zh-TW" sz="800" smtClean="0">
              <a:solidFill>
                <a:srgbClr val="FFFFFF"/>
              </a:solidFill>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0290" name="Rectangle 1"/>
          <p:cNvSpPr>
            <a:spLocks noGrp="1" noChangeArrowheads="1"/>
          </p:cNvSpPr>
          <p:nvPr>
            <p:ph type="title"/>
          </p:nvPr>
        </p:nvSpPr>
        <p:spPr>
          <a:xfrm>
            <a:off x="457200" y="274638"/>
            <a:ext cx="8229600" cy="1143000"/>
          </a:xfrm>
        </p:spPr>
        <p:txBody>
          <a:bodyPr/>
          <a:lstStyle/>
          <a:p>
            <a:r>
              <a:rPr lang="en-US" altLang="zh-TW" smtClean="0"/>
              <a:t>Preliminary Four: Algorithms</a:t>
            </a:r>
          </a:p>
        </p:txBody>
      </p:sp>
      <p:sp>
        <p:nvSpPr>
          <p:cNvPr id="140291" name="Rectangle 2"/>
          <p:cNvSpPr>
            <a:spLocks noGrp="1" noChangeArrowheads="1"/>
          </p:cNvSpPr>
          <p:nvPr>
            <p:ph idx="1"/>
          </p:nvPr>
        </p:nvSpPr>
        <p:spPr/>
        <p:txBody>
          <a:bodyPr/>
          <a:lstStyle/>
          <a:p>
            <a:r>
              <a:rPr lang="en-US" altLang="zh-TW" b="1" smtClean="0"/>
              <a:t>Algorithm: </a:t>
            </a:r>
            <a:r>
              <a:rPr lang="en-US" altLang="zh-TW" smtClean="0"/>
              <a:t> Step-by-step sequence of instructions</a:t>
            </a:r>
          </a:p>
          <a:p>
            <a:pPr lvl="1"/>
            <a:r>
              <a:rPr lang="en-US" altLang="zh-TW" smtClean="0"/>
              <a:t>Must terminate </a:t>
            </a:r>
          </a:p>
          <a:p>
            <a:pPr lvl="1"/>
            <a:r>
              <a:rPr lang="en-US" altLang="zh-TW" smtClean="0"/>
              <a:t>Describes how the data is to be processed to produce the desired output</a:t>
            </a:r>
          </a:p>
          <a:p>
            <a:r>
              <a:rPr lang="en-US" altLang="zh-TW" b="1" smtClean="0"/>
              <a:t>Pseudocode: </a:t>
            </a:r>
            <a:r>
              <a:rPr lang="en-US" altLang="zh-TW" smtClean="0"/>
              <a:t>English-like phrases used to describe steps in an algorithm </a:t>
            </a:r>
          </a:p>
          <a:p>
            <a:r>
              <a:rPr lang="en-US" altLang="zh-TW" b="1" smtClean="0"/>
              <a:t>Formula:</a:t>
            </a:r>
            <a:r>
              <a:rPr lang="en-US" altLang="zh-TW" smtClean="0"/>
              <a:t> Mathematical equations </a:t>
            </a:r>
          </a:p>
          <a:p>
            <a:r>
              <a:rPr lang="en-US" altLang="zh-TW" b="1" smtClean="0"/>
              <a:t>Flowchart:</a:t>
            </a:r>
            <a:r>
              <a:rPr lang="en-US" altLang="zh-TW" smtClean="0"/>
              <a:t> Diagrams with symbols </a:t>
            </a:r>
          </a:p>
          <a:p>
            <a:pPr>
              <a:buFont typeface="Arial" panose="020B0604020202020204" pitchFamily="34" charset="0"/>
              <a:buNone/>
            </a:pPr>
            <a:endParaRPr lang="en-US" altLang="zh-TW" smtClean="0"/>
          </a:p>
          <a:p>
            <a:pPr lvl="2"/>
            <a:endParaRPr lang="en-US" altLang="zh-TW" smtClean="0"/>
          </a:p>
        </p:txBody>
      </p:sp>
      <p:sp>
        <p:nvSpPr>
          <p:cNvPr id="140292" name="Rectangle 6"/>
          <p:cNvSpPr>
            <a:spLocks noChangeArrowheads="1"/>
          </p:cNvSpPr>
          <p:nvPr/>
        </p:nvSpPr>
        <p:spPr bwMode="auto">
          <a:xfrm>
            <a:off x="0" y="6519863"/>
            <a:ext cx="80772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defTabSz="45720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spcBef>
                <a:spcPct val="0"/>
              </a:spcBef>
              <a:buClr>
                <a:srgbClr val="FFFFFF"/>
              </a:buClr>
              <a:buFont typeface="Times New Roman" panose="02020603050405020304" pitchFamily="18" charset="0"/>
              <a:buNone/>
            </a:pPr>
            <a:r>
              <a:rPr lang="en-US" altLang="zh-TW" sz="800">
                <a:solidFill>
                  <a:srgbClr val="FFFFFF"/>
                </a:solidFill>
                <a:latin typeface="Times New Roman" panose="02020603050405020304" pitchFamily="18" charset="0"/>
                <a:cs typeface="Times New Roman" panose="02020603050405020304" pitchFamily="18" charset="0"/>
              </a:rPr>
              <a:t>© 2013 Cengage Learning. All Rights Reserved. This edition is intended for use outside of the U.S. only, with content that may be different from the U.S. Edition. May not be scanned, copied, duplicated, or posted to a publicly accessible website, in whole or in part.</a:t>
            </a:r>
            <a:endParaRPr lang="en-US" altLang="zh-TW" sz="2400">
              <a:solidFill>
                <a:srgbClr val="FFFFFF"/>
              </a:solidFill>
              <a:latin typeface="Times New Roman" panose="02020603050405020304" pitchFamily="18" charset="0"/>
              <a:cs typeface="Times New Roman" panose="02020603050405020304" pitchFamily="18" charset="0"/>
            </a:endParaRPr>
          </a:p>
        </p:txBody>
      </p:sp>
      <p:sp>
        <p:nvSpPr>
          <p:cNvPr id="140293" name="頁尾版面配置區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spcBef>
                <a:spcPct val="0"/>
              </a:spcBef>
              <a:buFontTx/>
              <a:buNone/>
            </a:pPr>
            <a:endParaRPr lang="en-US" altLang="zh-TW" sz="800" smtClean="0">
              <a:solidFill>
                <a:srgbClr val="FFFFFF"/>
              </a:solidFill>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2338" name="Rectangle 1"/>
          <p:cNvSpPr>
            <a:spLocks noGrp="1" noChangeArrowheads="1"/>
          </p:cNvSpPr>
          <p:nvPr>
            <p:ph type="title"/>
          </p:nvPr>
        </p:nvSpPr>
        <p:spPr>
          <a:xfrm>
            <a:off x="457200" y="274638"/>
            <a:ext cx="8229600" cy="1143000"/>
          </a:xfrm>
        </p:spPr>
        <p:txBody>
          <a:bodyPr/>
          <a:lstStyle/>
          <a:p>
            <a:r>
              <a:rPr lang="en-US" altLang="zh-TW" smtClean="0"/>
              <a:t>Preliminary Four: Algorithms (continued)</a:t>
            </a:r>
            <a:r>
              <a:rPr lang="ar-SA" altLang="zh-TW" smtClean="0">
                <a:cs typeface="Arial" panose="020B0604020202020204" pitchFamily="34" charset="0"/>
              </a:rPr>
              <a:t>‏</a:t>
            </a:r>
            <a:endParaRPr lang="en-US" altLang="zh-TW" smtClean="0"/>
          </a:p>
        </p:txBody>
      </p:sp>
      <p:sp>
        <p:nvSpPr>
          <p:cNvPr id="142339" name="Content Placeholder 9"/>
          <p:cNvSpPr>
            <a:spLocks noGrp="1"/>
          </p:cNvSpPr>
          <p:nvPr>
            <p:ph idx="1"/>
          </p:nvPr>
        </p:nvSpPr>
        <p:spPr>
          <a:xfrm>
            <a:off x="533400" y="1676400"/>
            <a:ext cx="8077200" cy="990600"/>
          </a:xfrm>
        </p:spPr>
        <p:txBody>
          <a:bodyPr/>
          <a:lstStyle/>
          <a:p>
            <a:r>
              <a:rPr lang="en-US" altLang="zh-TW" smtClean="0">
                <a:solidFill>
                  <a:srgbClr val="222222"/>
                </a:solidFill>
              </a:rPr>
              <a:t>Problem: Calculate the sum of all whole numbers from 1 through 100</a:t>
            </a:r>
          </a:p>
          <a:p>
            <a:endParaRPr lang="en-US" altLang="zh-TW" smtClean="0"/>
          </a:p>
        </p:txBody>
      </p:sp>
      <p:sp>
        <p:nvSpPr>
          <p:cNvPr id="142340" name="Text Box 5"/>
          <p:cNvSpPr txBox="1">
            <a:spLocks noChangeArrowheads="1"/>
          </p:cNvSpPr>
          <p:nvPr/>
        </p:nvSpPr>
        <p:spPr bwMode="auto">
          <a:xfrm>
            <a:off x="2362200" y="5791200"/>
            <a:ext cx="5715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50000"/>
              </a:spcBef>
              <a:buClr>
                <a:srgbClr val="FFFFFF"/>
              </a:buClr>
              <a:buFont typeface="Times New Roman" panose="02020603050405020304" pitchFamily="18" charset="0"/>
              <a:buNone/>
            </a:pPr>
            <a:r>
              <a:rPr lang="en-US" altLang="zh-TW" sz="1800" b="1">
                <a:solidFill>
                  <a:srgbClr val="000000"/>
                </a:solidFill>
                <a:latin typeface="Arial" panose="020B0604020202020204" pitchFamily="34" charset="0"/>
              </a:rPr>
              <a:t>Figure 1.6 </a:t>
            </a:r>
            <a:r>
              <a:rPr lang="en-US" altLang="zh-TW" sz="1800">
                <a:solidFill>
                  <a:srgbClr val="000000"/>
                </a:solidFill>
                <a:latin typeface="Arial" panose="020B0604020202020204" pitchFamily="34" charset="0"/>
              </a:rPr>
              <a:t>Summing the numbers 1 to 100 </a:t>
            </a:r>
          </a:p>
        </p:txBody>
      </p:sp>
      <p:pic>
        <p:nvPicPr>
          <p:cNvPr id="142341"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2743200"/>
            <a:ext cx="6924675" cy="288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2" name="Rectangle 6"/>
          <p:cNvSpPr>
            <a:spLocks noChangeArrowheads="1"/>
          </p:cNvSpPr>
          <p:nvPr/>
        </p:nvSpPr>
        <p:spPr bwMode="auto">
          <a:xfrm>
            <a:off x="0" y="6519863"/>
            <a:ext cx="80772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defTabSz="45720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spcBef>
                <a:spcPct val="0"/>
              </a:spcBef>
              <a:buClr>
                <a:srgbClr val="FFFFFF"/>
              </a:buClr>
              <a:buFont typeface="Times New Roman" panose="02020603050405020304" pitchFamily="18" charset="0"/>
              <a:buNone/>
            </a:pPr>
            <a:r>
              <a:rPr lang="en-US" altLang="zh-TW" sz="800">
                <a:solidFill>
                  <a:srgbClr val="FFFFFF"/>
                </a:solidFill>
                <a:latin typeface="Times New Roman" panose="02020603050405020304" pitchFamily="18" charset="0"/>
                <a:cs typeface="Times New Roman" panose="02020603050405020304" pitchFamily="18" charset="0"/>
              </a:rPr>
              <a:t>© 2013 Cengage Learning. All Rights Reserved. This edition is intended for use outside of the U.S. only, with content that may be different from the U.S. Edition. May not be scanned, copied, duplicated, or posted to a publicly accessible website, in whole or in part.</a:t>
            </a:r>
            <a:endParaRPr lang="en-US" altLang="zh-TW" sz="2400">
              <a:solidFill>
                <a:srgbClr val="FFFFFF"/>
              </a:solidFill>
              <a:latin typeface="Times New Roman" panose="02020603050405020304" pitchFamily="18" charset="0"/>
              <a:cs typeface="Times New Roman" panose="02020603050405020304" pitchFamily="18" charset="0"/>
            </a:endParaRPr>
          </a:p>
        </p:txBody>
      </p:sp>
      <p:sp>
        <p:nvSpPr>
          <p:cNvPr id="142343" name="頁尾版面配置區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spcBef>
                <a:spcPct val="0"/>
              </a:spcBef>
              <a:buFontTx/>
              <a:buNone/>
            </a:pPr>
            <a:endParaRPr lang="en-US" altLang="zh-TW" sz="800" smtClean="0">
              <a:solidFill>
                <a:srgbClr val="FFFFFF"/>
              </a:solidFill>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4386" name="Rectangle 1"/>
          <p:cNvSpPr>
            <a:spLocks noGrp="1" noChangeArrowheads="1"/>
          </p:cNvSpPr>
          <p:nvPr>
            <p:ph type="title"/>
          </p:nvPr>
        </p:nvSpPr>
        <p:spPr>
          <a:xfrm>
            <a:off x="533400" y="0"/>
            <a:ext cx="8077200" cy="1524000"/>
          </a:xfrm>
        </p:spPr>
        <p:txBody>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zh-TW" smtClean="0"/>
              <a:t>Preliminary Four: Algorithms (continued)</a:t>
            </a:r>
            <a:r>
              <a:rPr lang="ar-SA" altLang="zh-TW" smtClean="0">
                <a:cs typeface="Arial" panose="020B0604020202020204" pitchFamily="34" charset="0"/>
              </a:rPr>
              <a:t>‏</a:t>
            </a:r>
            <a:endParaRPr lang="en-US" altLang="zh-TW" smtClean="0"/>
          </a:p>
        </p:txBody>
      </p:sp>
      <p:sp>
        <p:nvSpPr>
          <p:cNvPr id="144387" name="Text Box 5"/>
          <p:cNvSpPr txBox="1">
            <a:spLocks noChangeArrowheads="1"/>
          </p:cNvSpPr>
          <p:nvPr/>
        </p:nvSpPr>
        <p:spPr bwMode="auto">
          <a:xfrm>
            <a:off x="1676400" y="5257800"/>
            <a:ext cx="5715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50000"/>
              </a:spcBef>
              <a:buClr>
                <a:srgbClr val="FFFFFF"/>
              </a:buClr>
              <a:buFont typeface="Times New Roman" panose="02020603050405020304" pitchFamily="18" charset="0"/>
              <a:buNone/>
            </a:pPr>
            <a:r>
              <a:rPr lang="en-US" altLang="zh-TW" sz="1800" b="1">
                <a:solidFill>
                  <a:srgbClr val="000000"/>
                </a:solidFill>
                <a:latin typeface="Arial" panose="020B0604020202020204" pitchFamily="34" charset="0"/>
              </a:rPr>
              <a:t>Figure 1.6 </a:t>
            </a:r>
            <a:r>
              <a:rPr lang="en-US" altLang="zh-TW" sz="1800">
                <a:solidFill>
                  <a:srgbClr val="000000"/>
                </a:solidFill>
                <a:latin typeface="Arial" panose="020B0604020202020204" pitchFamily="34" charset="0"/>
              </a:rPr>
              <a:t>Summing the numbers 1 to 100 (continued) </a:t>
            </a:r>
          </a:p>
        </p:txBody>
      </p:sp>
      <p:pic>
        <p:nvPicPr>
          <p:cNvPr id="14438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2286000"/>
            <a:ext cx="7129463" cy="252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389" name="Rectangle 6"/>
          <p:cNvSpPr>
            <a:spLocks noChangeArrowheads="1"/>
          </p:cNvSpPr>
          <p:nvPr/>
        </p:nvSpPr>
        <p:spPr bwMode="auto">
          <a:xfrm>
            <a:off x="0" y="6519863"/>
            <a:ext cx="80772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defTabSz="45720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spcBef>
                <a:spcPct val="0"/>
              </a:spcBef>
              <a:buClr>
                <a:srgbClr val="FFFFFF"/>
              </a:buClr>
              <a:buFont typeface="Times New Roman" panose="02020603050405020304" pitchFamily="18" charset="0"/>
              <a:buNone/>
            </a:pPr>
            <a:r>
              <a:rPr lang="en-US" altLang="zh-TW" sz="800">
                <a:solidFill>
                  <a:srgbClr val="FFFFFF"/>
                </a:solidFill>
                <a:latin typeface="Times New Roman" panose="02020603050405020304" pitchFamily="18" charset="0"/>
                <a:cs typeface="Times New Roman" panose="02020603050405020304" pitchFamily="18" charset="0"/>
              </a:rPr>
              <a:t>© 2013 Cengage Learning. All Rights Reserved. This edition is intended for use outside of the U.S. only, with content that may be different from the U.S. Edition. May not be scanned, copied, duplicated, or posted to a publicly accessible website, in whole or in part.</a:t>
            </a:r>
            <a:endParaRPr lang="en-US" altLang="zh-TW" sz="2400">
              <a:solidFill>
                <a:srgbClr val="FFFFFF"/>
              </a:solidFill>
              <a:latin typeface="Times New Roman" panose="02020603050405020304" pitchFamily="18" charset="0"/>
              <a:cs typeface="Times New Roman" panose="02020603050405020304" pitchFamily="18" charset="0"/>
            </a:endParaRPr>
          </a:p>
        </p:txBody>
      </p:sp>
      <p:sp>
        <p:nvSpPr>
          <p:cNvPr id="144390" name="頁尾版面配置區 1"/>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spcBef>
                <a:spcPct val="0"/>
              </a:spcBef>
              <a:buSzTx/>
              <a:buFont typeface="Times New Roman" panose="02020603050405020304" pitchFamily="18" charset="0"/>
              <a:buNone/>
            </a:pPr>
            <a:endParaRPr lang="en-US" altLang="zh-TW" sz="1200">
              <a:solidFill>
                <a:srgbClr val="FFFFFF"/>
              </a:solidFill>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3"/>
          <p:cNvSpPr>
            <a:spLocks noGrp="1" noChangeArrowheads="1"/>
          </p:cNvSpPr>
          <p:nvPr>
            <p:ph type="title"/>
          </p:nvPr>
        </p:nvSpPr>
        <p:spPr/>
        <p:txBody>
          <a:bodyPr/>
          <a:lstStyle/>
          <a:p>
            <a:pPr eaLnBrk="1" hangingPunct="1"/>
            <a:r>
              <a:rPr lang="en-US" altLang="zh-TW" smtClean="0"/>
              <a:t>Implementation Phase</a:t>
            </a:r>
          </a:p>
        </p:txBody>
      </p:sp>
      <p:sp>
        <p:nvSpPr>
          <p:cNvPr id="146435" name="Rectangle 4"/>
          <p:cNvSpPr>
            <a:spLocks noGrp="1" noChangeArrowheads="1"/>
          </p:cNvSpPr>
          <p:nvPr>
            <p:ph idx="1"/>
          </p:nvPr>
        </p:nvSpPr>
        <p:spPr/>
        <p:txBody>
          <a:bodyPr/>
          <a:lstStyle/>
          <a:p>
            <a:pPr eaLnBrk="1" hangingPunct="1">
              <a:lnSpc>
                <a:spcPct val="90000"/>
              </a:lnSpc>
            </a:pPr>
            <a:r>
              <a:rPr lang="en-US" altLang="zh-TW" sz="2400" smtClean="0"/>
              <a:t>Translate the algorithm into a programming </a:t>
            </a:r>
            <a:br>
              <a:rPr lang="en-US" altLang="zh-TW" sz="2400" smtClean="0"/>
            </a:br>
            <a:r>
              <a:rPr lang="en-US" altLang="zh-TW" sz="2400" smtClean="0"/>
              <a:t>language</a:t>
            </a:r>
          </a:p>
          <a:p>
            <a:pPr lvl="1" eaLnBrk="1" hangingPunct="1">
              <a:lnSpc>
                <a:spcPct val="90000"/>
              </a:lnSpc>
            </a:pPr>
            <a:r>
              <a:rPr lang="en-US" altLang="zh-TW" smtClean="0"/>
              <a:t>Easier as you gain experience with the language</a:t>
            </a:r>
            <a:br>
              <a:rPr lang="en-US" altLang="zh-TW" smtClean="0"/>
            </a:br>
            <a:endParaRPr lang="en-US" altLang="zh-TW" smtClean="0"/>
          </a:p>
          <a:p>
            <a:pPr eaLnBrk="1" hangingPunct="1">
              <a:lnSpc>
                <a:spcPct val="90000"/>
              </a:lnSpc>
            </a:pPr>
            <a:r>
              <a:rPr lang="en-US" altLang="zh-TW" sz="2400" smtClean="0"/>
              <a:t>Compile the source code</a:t>
            </a:r>
          </a:p>
          <a:p>
            <a:pPr lvl="1" eaLnBrk="1" hangingPunct="1">
              <a:lnSpc>
                <a:spcPct val="90000"/>
              </a:lnSpc>
            </a:pPr>
            <a:r>
              <a:rPr lang="en-US" altLang="zh-TW" smtClean="0"/>
              <a:t>Locates errors in using the programming language</a:t>
            </a:r>
            <a:br>
              <a:rPr lang="en-US" altLang="zh-TW" smtClean="0"/>
            </a:br>
            <a:endParaRPr lang="en-US" altLang="zh-TW" smtClean="0"/>
          </a:p>
          <a:p>
            <a:pPr eaLnBrk="1" hangingPunct="1">
              <a:lnSpc>
                <a:spcPct val="90000"/>
              </a:lnSpc>
            </a:pPr>
            <a:r>
              <a:rPr lang="en-US" altLang="zh-TW" sz="2400" smtClean="0"/>
              <a:t>Run the program on sample data</a:t>
            </a:r>
          </a:p>
          <a:p>
            <a:pPr lvl="1" eaLnBrk="1" hangingPunct="1">
              <a:lnSpc>
                <a:spcPct val="90000"/>
              </a:lnSpc>
            </a:pPr>
            <a:r>
              <a:rPr lang="en-US" altLang="zh-TW" smtClean="0"/>
              <a:t>Verify correctness of results </a:t>
            </a:r>
            <a:br>
              <a:rPr lang="en-US" altLang="zh-TW" smtClean="0"/>
            </a:br>
            <a:endParaRPr lang="en-US" altLang="zh-TW" smtClean="0"/>
          </a:p>
          <a:p>
            <a:pPr eaLnBrk="1" hangingPunct="1">
              <a:lnSpc>
                <a:spcPct val="90000"/>
              </a:lnSpc>
            </a:pPr>
            <a:r>
              <a:rPr lang="en-US" altLang="zh-TW" sz="2400" smtClean="0"/>
              <a:t>Results may require modification of </a:t>
            </a:r>
            <a:br>
              <a:rPr lang="en-US" altLang="zh-TW" sz="2400" smtClean="0"/>
            </a:br>
            <a:r>
              <a:rPr lang="en-US" altLang="zh-TW" sz="2400" smtClean="0"/>
              <a:t>the algorithm and program</a:t>
            </a:r>
          </a:p>
        </p:txBody>
      </p:sp>
      <p:sp>
        <p:nvSpPr>
          <p:cNvPr id="536578" name="Text Box 2">
            <a:hlinkClick r:id="rId3" action="ppaction://hlinksldjump"/>
          </p:cNvPr>
          <p:cNvSpPr txBox="1">
            <a:spLocks noChangeArrowheads="1"/>
          </p:cNvSpPr>
          <p:nvPr/>
        </p:nvSpPr>
        <p:spPr bwMode="auto">
          <a:xfrm>
            <a:off x="6759575" y="5272088"/>
            <a:ext cx="1955800" cy="528637"/>
          </a:xfrm>
          <a:prstGeom prst="rect">
            <a:avLst/>
          </a:prstGeom>
          <a:solidFill>
            <a:srgbClr val="F8BE1A"/>
          </a:solidFill>
          <a:ln w="9525" algn="ctr">
            <a:solidFill>
              <a:schemeClr val="tx2"/>
            </a:solidFill>
            <a:miter lim="800000"/>
            <a:headEnd/>
            <a:tailEnd/>
          </a:ln>
        </p:spPr>
        <p:txBody>
          <a:bodyPr wrap="none">
            <a:spAutoFit/>
          </a:bodyPr>
          <a:lstStyle>
            <a:lvl1pPr defTabSz="45720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buClr>
                <a:srgbClr val="CC0000"/>
              </a:buClr>
              <a:buFont typeface="Wingdings" panose="05000000000000000000" pitchFamily="2" charset="2"/>
              <a:buNone/>
            </a:pPr>
            <a:r>
              <a:rPr lang="en-US" altLang="zh-TW">
                <a:solidFill>
                  <a:srgbClr val="1F497D"/>
                </a:solidFill>
                <a:latin typeface="Arial" panose="020B0604020202020204" pitchFamily="34" charset="0"/>
              </a:rPr>
              <a:t>Display 1.7</a:t>
            </a: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36578"/>
                                        </p:tgtEl>
                                        <p:attrNameLst>
                                          <p:attrName>style.visibility</p:attrName>
                                        </p:attrNameLst>
                                      </p:cBhvr>
                                      <p:to>
                                        <p:strVal val="visible"/>
                                      </p:to>
                                    </p:set>
                                    <p:anim calcmode="lin" valueType="num">
                                      <p:cBhvr additive="base">
                                        <p:cTn id="7" dur="500" fill="hold"/>
                                        <p:tgtEl>
                                          <p:spTgt spid="536578"/>
                                        </p:tgtEl>
                                        <p:attrNameLst>
                                          <p:attrName>ppt_x</p:attrName>
                                        </p:attrNameLst>
                                      </p:cBhvr>
                                      <p:tavLst>
                                        <p:tav tm="0">
                                          <p:val>
                                            <p:strVal val="#ppt_x"/>
                                          </p:val>
                                        </p:tav>
                                        <p:tav tm="100000">
                                          <p:val>
                                            <p:strVal val="#ppt_x"/>
                                          </p:val>
                                        </p:tav>
                                      </p:tavLst>
                                    </p:anim>
                                    <p:anim calcmode="lin" valueType="num">
                                      <p:cBhvr additive="base">
                                        <p:cTn id="8" dur="500" fill="hold"/>
                                        <p:tgtEl>
                                          <p:spTgt spid="5365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657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987675" y="0"/>
            <a:ext cx="3455988" cy="606425"/>
          </a:xfrm>
        </p:spPr>
        <p:txBody>
          <a:bodyPr/>
          <a:lstStyle/>
          <a:p>
            <a:pPr>
              <a:defRPr/>
            </a:pPr>
            <a:r>
              <a:rPr lang="zh-TW" altLang="en-US" dirty="0" smtClean="0"/>
              <a:t>活塞 </a:t>
            </a:r>
            <a:r>
              <a:rPr lang="en-US" altLang="zh-TW" dirty="0" smtClean="0"/>
              <a:t>120</a:t>
            </a:r>
            <a:r>
              <a:rPr lang="zh-TW" altLang="en-US" dirty="0" smtClean="0"/>
              <a:t> 度</a:t>
            </a:r>
            <a:endParaRPr lang="zh-TW" altLang="en-US" dirty="0"/>
          </a:p>
        </p:txBody>
      </p:sp>
      <p:pic>
        <p:nvPicPr>
          <p:cNvPr id="50179" name="圖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36613"/>
            <a:ext cx="2825750" cy="271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0" name="文字方塊 4"/>
          <p:cNvSpPr txBox="1">
            <a:spLocks noChangeArrowheads="1"/>
          </p:cNvSpPr>
          <p:nvPr/>
        </p:nvSpPr>
        <p:spPr bwMode="auto">
          <a:xfrm>
            <a:off x="935038" y="3500438"/>
            <a:ext cx="9572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kumimoji="1" lang="en-US" altLang="zh-TW" sz="1800">
                <a:solidFill>
                  <a:srgbClr val="000000"/>
                </a:solidFill>
                <a:latin typeface="Calibri" panose="020F0502020204030204" pitchFamily="34" charset="0"/>
              </a:rPr>
              <a:t>2210-45</a:t>
            </a:r>
            <a:endParaRPr kumimoji="1" lang="zh-TW" altLang="en-US" sz="1800">
              <a:solidFill>
                <a:srgbClr val="000000"/>
              </a:solidFill>
              <a:latin typeface="Calibri" panose="020F0502020204030204" pitchFamily="34" charset="0"/>
            </a:endParaRPr>
          </a:p>
        </p:txBody>
      </p:sp>
      <p:pic>
        <p:nvPicPr>
          <p:cNvPr id="50181" name="圖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25750" y="836613"/>
            <a:ext cx="2786063" cy="271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2" name="文字方塊 6"/>
          <p:cNvSpPr txBox="1">
            <a:spLocks noChangeArrowheads="1"/>
          </p:cNvSpPr>
          <p:nvPr/>
        </p:nvSpPr>
        <p:spPr bwMode="auto">
          <a:xfrm>
            <a:off x="3395663" y="3500438"/>
            <a:ext cx="16462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kumimoji="1" lang="en-US" altLang="zh-TW" sz="1800">
                <a:solidFill>
                  <a:srgbClr val="000000"/>
                </a:solidFill>
                <a:latin typeface="Calibri" panose="020F0502020204030204" pitchFamily="34" charset="0"/>
              </a:rPr>
              <a:t>2210-45-Nozzle</a:t>
            </a:r>
            <a:endParaRPr kumimoji="1" lang="zh-TW" altLang="en-US" sz="1800">
              <a:solidFill>
                <a:srgbClr val="000000"/>
              </a:solidFill>
              <a:latin typeface="Calibri" panose="020F0502020204030204" pitchFamily="34" charset="0"/>
            </a:endParaRPr>
          </a:p>
        </p:txBody>
      </p:sp>
      <p:pic>
        <p:nvPicPr>
          <p:cNvPr id="50183" name="圖片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611813" y="836613"/>
            <a:ext cx="2784475" cy="271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4" name="文字方塊 8"/>
          <p:cNvSpPr txBox="1">
            <a:spLocks noChangeArrowheads="1"/>
          </p:cNvSpPr>
          <p:nvPr/>
        </p:nvSpPr>
        <p:spPr bwMode="auto">
          <a:xfrm>
            <a:off x="6527800" y="3498850"/>
            <a:ext cx="957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kumimoji="1" lang="en-US" altLang="zh-TW" sz="1800">
                <a:solidFill>
                  <a:srgbClr val="000000"/>
                </a:solidFill>
                <a:latin typeface="Calibri" panose="020F0502020204030204" pitchFamily="34" charset="0"/>
              </a:rPr>
              <a:t>2210-60</a:t>
            </a:r>
          </a:p>
        </p:txBody>
      </p:sp>
      <p:pic>
        <p:nvPicPr>
          <p:cNvPr id="50185" name="圖片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0638" y="3836988"/>
            <a:ext cx="2786062" cy="271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6" name="文字方塊 10"/>
          <p:cNvSpPr txBox="1">
            <a:spLocks noChangeArrowheads="1"/>
          </p:cNvSpPr>
          <p:nvPr/>
        </p:nvSpPr>
        <p:spPr bwMode="auto">
          <a:xfrm>
            <a:off x="590550" y="6497638"/>
            <a:ext cx="16462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kumimoji="1" lang="en-US" altLang="zh-TW" sz="1800">
                <a:solidFill>
                  <a:srgbClr val="000000"/>
                </a:solidFill>
                <a:latin typeface="Calibri" panose="020F0502020204030204" pitchFamily="34" charset="0"/>
              </a:rPr>
              <a:t>2210-60-Nozzle</a:t>
            </a:r>
            <a:endParaRPr kumimoji="1" lang="zh-TW" altLang="en-US" sz="1800">
              <a:solidFill>
                <a:srgbClr val="000000"/>
              </a:solidFill>
              <a:latin typeface="Calibri" panose="020F0502020204030204" pitchFamily="34" charset="0"/>
            </a:endParaRPr>
          </a:p>
        </p:txBody>
      </p:sp>
      <p:pic>
        <p:nvPicPr>
          <p:cNvPr id="50187" name="圖片 1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825750" y="3836988"/>
            <a:ext cx="2827338" cy="271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8" name="文字方塊 12"/>
          <p:cNvSpPr txBox="1">
            <a:spLocks noChangeArrowheads="1"/>
          </p:cNvSpPr>
          <p:nvPr/>
        </p:nvSpPr>
        <p:spPr bwMode="auto">
          <a:xfrm>
            <a:off x="3300413" y="6497638"/>
            <a:ext cx="1879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kumimoji="1" lang="en-US" altLang="zh-TW" sz="1800">
                <a:solidFill>
                  <a:srgbClr val="000000"/>
                </a:solidFill>
                <a:latin typeface="Calibri" panose="020F0502020204030204" pitchFamily="34" charset="0"/>
              </a:rPr>
              <a:t>2210-45-Height15</a:t>
            </a:r>
            <a:endParaRPr kumimoji="1" lang="zh-TW" altLang="en-US" sz="1800">
              <a:solidFill>
                <a:srgbClr val="000000"/>
              </a:solidFill>
              <a:latin typeface="Calibri" panose="020F0502020204030204" pitchFamily="34" charset="0"/>
            </a:endParaRPr>
          </a:p>
        </p:txBody>
      </p:sp>
      <p:pic>
        <p:nvPicPr>
          <p:cNvPr id="50189" name="圖片 1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653088" y="3836988"/>
            <a:ext cx="2786062" cy="271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90" name="文字方塊 14"/>
          <p:cNvSpPr txBox="1">
            <a:spLocks noChangeArrowheads="1"/>
          </p:cNvSpPr>
          <p:nvPr/>
        </p:nvSpPr>
        <p:spPr bwMode="auto">
          <a:xfrm>
            <a:off x="6024563" y="6497638"/>
            <a:ext cx="20431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kumimoji="1" lang="en-US" altLang="zh-TW" sz="1800">
                <a:solidFill>
                  <a:srgbClr val="000000"/>
                </a:solidFill>
                <a:latin typeface="Calibri" panose="020F0502020204030204" pitchFamily="34" charset="0"/>
              </a:rPr>
              <a:t>2210-45-Resonance</a:t>
            </a:r>
            <a:endParaRPr kumimoji="1" lang="zh-TW" altLang="en-US" sz="1800">
              <a:solidFill>
                <a:srgbClr val="000000"/>
              </a:solidFill>
              <a:latin typeface="Calibri" panose="020F0502020204030204" pitchFamily="34" charset="0"/>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8482" name="Rectangle 1"/>
          <p:cNvSpPr>
            <a:spLocks noGrp="1" noChangeArrowheads="1"/>
          </p:cNvSpPr>
          <p:nvPr>
            <p:ph type="title"/>
          </p:nvPr>
        </p:nvSpPr>
        <p:spPr>
          <a:xfrm>
            <a:off x="457200" y="274638"/>
            <a:ext cx="8229600" cy="1143000"/>
          </a:xfrm>
        </p:spPr>
        <p:txBody>
          <a:bodyPr/>
          <a:lstStyle/>
          <a:p>
            <a:r>
              <a:rPr lang="en-US" altLang="zh-TW" smtClean="0"/>
              <a:t>Software, Hardware, and Computer Storage</a:t>
            </a:r>
          </a:p>
        </p:txBody>
      </p:sp>
      <p:sp>
        <p:nvSpPr>
          <p:cNvPr id="148483" name="Rectangle 2"/>
          <p:cNvSpPr>
            <a:spLocks noGrp="1" noChangeArrowheads="1"/>
          </p:cNvSpPr>
          <p:nvPr>
            <p:ph idx="1"/>
          </p:nvPr>
        </p:nvSpPr>
        <p:spPr>
          <a:xfrm>
            <a:off x="533400" y="1828800"/>
            <a:ext cx="8077200" cy="4572000"/>
          </a:xfrm>
        </p:spPr>
        <p:txBody>
          <a:bodyPr/>
          <a:lstStyle/>
          <a:p>
            <a:r>
              <a:rPr lang="en-US" altLang="zh-TW" b="1" smtClean="0"/>
              <a:t>Programming:</a:t>
            </a:r>
            <a:r>
              <a:rPr lang="en-US" altLang="zh-TW" smtClean="0"/>
              <a:t> Process of writing a program, or software</a:t>
            </a:r>
          </a:p>
          <a:p>
            <a:r>
              <a:rPr lang="en-US" altLang="zh-TW" b="1" smtClean="0"/>
              <a:t>Programming language: </a:t>
            </a:r>
          </a:p>
          <a:p>
            <a:pPr lvl="1"/>
            <a:r>
              <a:rPr lang="en-US" altLang="zh-TW" smtClean="0"/>
              <a:t>Set of instructions used to construct a program</a:t>
            </a:r>
          </a:p>
          <a:p>
            <a:pPr lvl="1"/>
            <a:r>
              <a:rPr lang="en-US" altLang="zh-TW" smtClean="0"/>
              <a:t>Comes in a variety of forms and types</a:t>
            </a:r>
          </a:p>
        </p:txBody>
      </p:sp>
      <p:sp>
        <p:nvSpPr>
          <p:cNvPr id="148484" name="Rectangle 6"/>
          <p:cNvSpPr>
            <a:spLocks noChangeArrowheads="1"/>
          </p:cNvSpPr>
          <p:nvPr/>
        </p:nvSpPr>
        <p:spPr bwMode="auto">
          <a:xfrm>
            <a:off x="0" y="6519863"/>
            <a:ext cx="80772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defTabSz="45720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spcBef>
                <a:spcPct val="0"/>
              </a:spcBef>
              <a:buClr>
                <a:srgbClr val="FFFFFF"/>
              </a:buClr>
              <a:buFont typeface="Times New Roman" panose="02020603050405020304" pitchFamily="18" charset="0"/>
              <a:buNone/>
            </a:pPr>
            <a:r>
              <a:rPr lang="en-US" altLang="zh-TW" sz="800">
                <a:solidFill>
                  <a:srgbClr val="FFFFFF"/>
                </a:solidFill>
                <a:latin typeface="Times New Roman" panose="02020603050405020304" pitchFamily="18" charset="0"/>
                <a:cs typeface="Times New Roman" panose="02020603050405020304" pitchFamily="18" charset="0"/>
              </a:rPr>
              <a:t>© 2013 Cengage Learning. All Rights Reserved. This edition is intended for use outside of the U.S. only, with content that may be different from the U.S. Edition. May not be scanned, copied, duplicated, or posted to a publicly accessible website, in whole or in part.</a:t>
            </a:r>
            <a:endParaRPr lang="en-US" altLang="zh-TW" sz="2400">
              <a:solidFill>
                <a:srgbClr val="FFFFFF"/>
              </a:solidFill>
              <a:latin typeface="Times New Roman" panose="02020603050405020304" pitchFamily="18" charset="0"/>
              <a:cs typeface="Times New Roman" panose="02020603050405020304" pitchFamily="18" charset="0"/>
            </a:endParaRPr>
          </a:p>
        </p:txBody>
      </p:sp>
      <p:sp>
        <p:nvSpPr>
          <p:cNvPr id="148485" name="頁尾版面配置區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spcBef>
                <a:spcPct val="0"/>
              </a:spcBef>
              <a:buFontTx/>
              <a:buNone/>
            </a:pPr>
            <a:endParaRPr lang="en-US" altLang="zh-TW" sz="800" smtClean="0">
              <a:solidFill>
                <a:srgbClr val="FFFFFF"/>
              </a:solidFill>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0530" name="Rectangle 1"/>
          <p:cNvSpPr>
            <a:spLocks noGrp="1" noChangeArrowheads="1"/>
          </p:cNvSpPr>
          <p:nvPr>
            <p:ph type="title"/>
          </p:nvPr>
        </p:nvSpPr>
        <p:spPr>
          <a:xfrm>
            <a:off x="457200" y="274638"/>
            <a:ext cx="8229600" cy="1143000"/>
          </a:xfrm>
        </p:spPr>
        <p:txBody>
          <a:bodyPr/>
          <a:lstStyle/>
          <a:p>
            <a:r>
              <a:rPr lang="en-US" altLang="zh-TW" smtClean="0"/>
              <a:t>Machine Language</a:t>
            </a:r>
          </a:p>
        </p:txBody>
      </p:sp>
      <p:sp>
        <p:nvSpPr>
          <p:cNvPr id="150531" name="Rectangle 2"/>
          <p:cNvSpPr>
            <a:spLocks noGrp="1" noChangeArrowheads="1"/>
          </p:cNvSpPr>
          <p:nvPr>
            <p:ph idx="1"/>
          </p:nvPr>
        </p:nvSpPr>
        <p:spPr/>
        <p:txBody>
          <a:bodyPr/>
          <a:lstStyle/>
          <a:p>
            <a:r>
              <a:rPr lang="en-US" altLang="zh-TW" b="1" smtClean="0"/>
              <a:t>Machine language programs</a:t>
            </a:r>
            <a:r>
              <a:rPr lang="en-US" altLang="zh-TW" smtClean="0"/>
              <a:t>: only programs that can actually be used to operate a computer</a:t>
            </a:r>
          </a:p>
          <a:p>
            <a:pPr lvl="1"/>
            <a:r>
              <a:rPr lang="en-US" altLang="zh-TW" smtClean="0"/>
              <a:t>Also referred to as executable programs (executables)</a:t>
            </a:r>
          </a:p>
          <a:p>
            <a:pPr lvl="1"/>
            <a:r>
              <a:rPr lang="en-US" altLang="zh-TW" smtClean="0"/>
              <a:t>Consists of a sequence of instructions composed of binary numbers</a:t>
            </a:r>
          </a:p>
          <a:p>
            <a:pPr lvl="1"/>
            <a:r>
              <a:rPr lang="en-US" altLang="zh-TW" smtClean="0"/>
              <a:t>Contains two parts: an instruction and an address</a:t>
            </a:r>
          </a:p>
        </p:txBody>
      </p:sp>
      <p:sp>
        <p:nvSpPr>
          <p:cNvPr id="150532" name="Rectangle 6"/>
          <p:cNvSpPr>
            <a:spLocks noChangeArrowheads="1"/>
          </p:cNvSpPr>
          <p:nvPr/>
        </p:nvSpPr>
        <p:spPr bwMode="auto">
          <a:xfrm>
            <a:off x="0" y="6519863"/>
            <a:ext cx="80772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defTabSz="45720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spcBef>
                <a:spcPct val="0"/>
              </a:spcBef>
              <a:buClr>
                <a:srgbClr val="FFFFFF"/>
              </a:buClr>
              <a:buFont typeface="Times New Roman" panose="02020603050405020304" pitchFamily="18" charset="0"/>
              <a:buNone/>
            </a:pPr>
            <a:r>
              <a:rPr lang="en-US" altLang="zh-TW" sz="800">
                <a:solidFill>
                  <a:srgbClr val="FFFFFF"/>
                </a:solidFill>
                <a:latin typeface="Times New Roman" panose="02020603050405020304" pitchFamily="18" charset="0"/>
                <a:cs typeface="Times New Roman" panose="02020603050405020304" pitchFamily="18" charset="0"/>
              </a:rPr>
              <a:t>© 2013 Cengage Learning. All Rights Reserved. This edition is intended for use outside of the U.S. only, with content that may be different from the U.S. Edition. May not be scanned, copied, duplicated, or posted to a publicly accessible website, in whole or in part.</a:t>
            </a:r>
            <a:endParaRPr lang="en-US" altLang="zh-TW" sz="2400">
              <a:solidFill>
                <a:srgbClr val="FFFFFF"/>
              </a:solidFill>
              <a:latin typeface="Times New Roman" panose="02020603050405020304" pitchFamily="18" charset="0"/>
              <a:cs typeface="Times New Roman" panose="02020603050405020304" pitchFamily="18" charset="0"/>
            </a:endParaRPr>
          </a:p>
        </p:txBody>
      </p:sp>
      <p:sp>
        <p:nvSpPr>
          <p:cNvPr id="150533" name="頁尾版面配置區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spcBef>
                <a:spcPct val="0"/>
              </a:spcBef>
              <a:buFontTx/>
              <a:buNone/>
            </a:pPr>
            <a:endParaRPr lang="en-US" altLang="zh-TW" sz="800" smtClean="0">
              <a:solidFill>
                <a:srgbClr val="FFFFFF"/>
              </a:solidFill>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2578" name="Rectangle 1"/>
          <p:cNvSpPr>
            <a:spLocks noGrp="1" noChangeArrowheads="1"/>
          </p:cNvSpPr>
          <p:nvPr>
            <p:ph type="title"/>
          </p:nvPr>
        </p:nvSpPr>
        <p:spPr>
          <a:xfrm>
            <a:off x="457200" y="274638"/>
            <a:ext cx="8229600" cy="1143000"/>
          </a:xfrm>
        </p:spPr>
        <p:txBody>
          <a:bodyPr/>
          <a:lstStyle/>
          <a:p>
            <a:r>
              <a:rPr lang="en-US" altLang="zh-TW" smtClean="0"/>
              <a:t>Assembly Language</a:t>
            </a:r>
          </a:p>
        </p:txBody>
      </p:sp>
      <p:sp>
        <p:nvSpPr>
          <p:cNvPr id="152579" name="Rectangle 2"/>
          <p:cNvSpPr>
            <a:spLocks noGrp="1" noChangeArrowheads="1"/>
          </p:cNvSpPr>
          <p:nvPr>
            <p:ph idx="1"/>
          </p:nvPr>
        </p:nvSpPr>
        <p:spPr/>
        <p:txBody>
          <a:bodyPr/>
          <a:lstStyle/>
          <a:p>
            <a:r>
              <a:rPr lang="en-US" altLang="zh-TW" b="1" smtClean="0"/>
              <a:t>Assembly language programs</a:t>
            </a:r>
            <a:r>
              <a:rPr lang="en-US" altLang="zh-TW" smtClean="0"/>
              <a:t>: Substitute word-like symbols, such as ADD, SUB, and MUL, for binary opcodes</a:t>
            </a:r>
          </a:p>
          <a:p>
            <a:pPr lvl="1"/>
            <a:r>
              <a:rPr lang="en-US" altLang="zh-TW" smtClean="0"/>
              <a:t>Use decimal numbers and labels for memory addresses</a:t>
            </a:r>
          </a:p>
          <a:p>
            <a:pPr lvl="2"/>
            <a:r>
              <a:rPr lang="en-US" altLang="zh-TW" smtClean="0"/>
              <a:t>Example: </a:t>
            </a:r>
            <a:r>
              <a:rPr lang="en-US" altLang="zh-TW" smtClean="0">
                <a:latin typeface="Courier New" panose="02070309020205020404" pitchFamily="49" charset="0"/>
                <a:cs typeface="Courier New" panose="02070309020205020404" pitchFamily="49" charset="0"/>
              </a:rPr>
              <a:t>ADD 1, 2</a:t>
            </a:r>
          </a:p>
          <a:p>
            <a:r>
              <a:rPr lang="en-US" altLang="zh-TW" b="1" smtClean="0">
                <a:cs typeface="Courier New" panose="02070309020205020404" pitchFamily="49" charset="0"/>
              </a:rPr>
              <a:t>Assemblers: </a:t>
            </a:r>
            <a:r>
              <a:rPr lang="en-US" altLang="zh-TW" smtClean="0">
                <a:cs typeface="Courier New" panose="02070309020205020404" pitchFamily="49" charset="0"/>
              </a:rPr>
              <a:t>T</a:t>
            </a:r>
            <a:r>
              <a:rPr lang="en-US" altLang="zh-TW" smtClean="0"/>
              <a:t>ranslate programs into machine language</a:t>
            </a:r>
            <a:endParaRPr lang="en-US" altLang="zh-TW" b="1" smtClean="0"/>
          </a:p>
          <a:p>
            <a:endParaRPr lang="en-US" altLang="zh-TW" smtClean="0"/>
          </a:p>
        </p:txBody>
      </p:sp>
      <p:sp>
        <p:nvSpPr>
          <p:cNvPr id="152580" name="TextBox 7"/>
          <p:cNvSpPr txBox="1">
            <a:spLocks noChangeArrowheads="1"/>
          </p:cNvSpPr>
          <p:nvPr/>
        </p:nvSpPr>
        <p:spPr bwMode="auto">
          <a:xfrm>
            <a:off x="4038600" y="5867400"/>
            <a:ext cx="4572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eaLnBrk="1" hangingPunct="1">
              <a:spcBef>
                <a:spcPts val="1500"/>
              </a:spcBef>
              <a:buClr>
                <a:srgbClr val="222222"/>
              </a:buClr>
              <a:buFont typeface="Arial" panose="020B0604020202020204" pitchFamily="34" charset="0"/>
              <a:buNone/>
            </a:pPr>
            <a:r>
              <a:rPr lang="en-US" altLang="zh-TW" sz="1200" b="1">
                <a:solidFill>
                  <a:srgbClr val="222222"/>
                </a:solidFill>
                <a:latin typeface="Arial" panose="020B0604020202020204" pitchFamily="34" charset="0"/>
              </a:rPr>
              <a:t>Figure 1.10  </a:t>
            </a:r>
            <a:r>
              <a:rPr lang="en-US" altLang="zh-TW" sz="1200">
                <a:solidFill>
                  <a:srgbClr val="222222"/>
                </a:solidFill>
                <a:latin typeface="Arial" panose="020B0604020202020204" pitchFamily="34" charset="0"/>
              </a:rPr>
              <a:t>Assembly-language programs must be translated</a:t>
            </a:r>
          </a:p>
        </p:txBody>
      </p:sp>
      <p:pic>
        <p:nvPicPr>
          <p:cNvPr id="152581"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4724400"/>
            <a:ext cx="5372100"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582" name="Rectangle 6"/>
          <p:cNvSpPr>
            <a:spLocks noChangeArrowheads="1"/>
          </p:cNvSpPr>
          <p:nvPr/>
        </p:nvSpPr>
        <p:spPr bwMode="auto">
          <a:xfrm>
            <a:off x="0" y="6519863"/>
            <a:ext cx="80772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defTabSz="45720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spcBef>
                <a:spcPct val="0"/>
              </a:spcBef>
              <a:buClr>
                <a:srgbClr val="FFFFFF"/>
              </a:buClr>
              <a:buFont typeface="Times New Roman" panose="02020603050405020304" pitchFamily="18" charset="0"/>
              <a:buNone/>
            </a:pPr>
            <a:r>
              <a:rPr lang="en-US" altLang="zh-TW" sz="800">
                <a:solidFill>
                  <a:srgbClr val="FFFFFF"/>
                </a:solidFill>
                <a:latin typeface="Times New Roman" panose="02020603050405020304" pitchFamily="18" charset="0"/>
                <a:cs typeface="Times New Roman" panose="02020603050405020304" pitchFamily="18" charset="0"/>
              </a:rPr>
              <a:t>© 2013 Cengage Learning. All Rights Reserved. This edition is intended for use outside of the U.S. only, with content that may be different from the U.S. Edition. May not be scanned, copied, duplicated, or posted to a publicly accessible website, in whole or in part.</a:t>
            </a:r>
            <a:endParaRPr lang="en-US" altLang="zh-TW" sz="2400">
              <a:solidFill>
                <a:srgbClr val="FFFFFF"/>
              </a:solidFill>
              <a:latin typeface="Times New Roman" panose="02020603050405020304" pitchFamily="18" charset="0"/>
              <a:cs typeface="Times New Roman" panose="02020603050405020304" pitchFamily="18" charset="0"/>
            </a:endParaRPr>
          </a:p>
        </p:txBody>
      </p:sp>
      <p:sp>
        <p:nvSpPr>
          <p:cNvPr id="152583" name="頁尾版面配置區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spcBef>
                <a:spcPct val="0"/>
              </a:spcBef>
              <a:buFontTx/>
              <a:buNone/>
            </a:pPr>
            <a:endParaRPr lang="en-US" altLang="zh-TW" sz="800" smtClean="0">
              <a:solidFill>
                <a:srgbClr val="FFFFFF"/>
              </a:solidFill>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457200" y="274638"/>
            <a:ext cx="8229600" cy="1143000"/>
          </a:xfrm>
        </p:spPr>
        <p:txBody>
          <a:bodyPr/>
          <a:lstStyle/>
          <a:p>
            <a:r>
              <a:rPr lang="en-US" altLang="zh-TW" smtClean="0"/>
              <a:t>Low- and High-Level Languages</a:t>
            </a:r>
          </a:p>
        </p:txBody>
      </p:sp>
      <p:sp>
        <p:nvSpPr>
          <p:cNvPr id="154627" name="Rectangle 3"/>
          <p:cNvSpPr>
            <a:spLocks noGrp="1" noChangeArrowheads="1"/>
          </p:cNvSpPr>
          <p:nvPr>
            <p:ph idx="1"/>
          </p:nvPr>
        </p:nvSpPr>
        <p:spPr/>
        <p:txBody>
          <a:bodyPr/>
          <a:lstStyle/>
          <a:p>
            <a:r>
              <a:rPr lang="en-US" altLang="zh-TW" b="1" smtClean="0"/>
              <a:t>Low-level languages: </a:t>
            </a:r>
            <a:r>
              <a:rPr lang="en-US" altLang="zh-TW" smtClean="0"/>
              <a:t>Languages that use instructions tied directly to one type of computer</a:t>
            </a:r>
          </a:p>
          <a:p>
            <a:pPr lvl="1"/>
            <a:r>
              <a:rPr lang="en-US" altLang="zh-TW" smtClean="0"/>
              <a:t>Examples: machine language, assembly language</a:t>
            </a:r>
          </a:p>
          <a:p>
            <a:r>
              <a:rPr lang="en-US" altLang="zh-TW" b="1" smtClean="0"/>
              <a:t>High-level languages: </a:t>
            </a:r>
            <a:r>
              <a:rPr lang="en-US" altLang="zh-TW" smtClean="0"/>
              <a:t>Instructions resemble written languages, such as English</a:t>
            </a:r>
          </a:p>
          <a:p>
            <a:pPr lvl="1"/>
            <a:r>
              <a:rPr lang="en-US" altLang="zh-TW" smtClean="0"/>
              <a:t>Can be run on a variety of computer types</a:t>
            </a:r>
          </a:p>
          <a:p>
            <a:pPr lvl="1"/>
            <a:r>
              <a:rPr lang="en-US" altLang="zh-TW" smtClean="0"/>
              <a:t>Examples: Visual Basic, C, C++, Java</a:t>
            </a:r>
          </a:p>
        </p:txBody>
      </p:sp>
      <p:sp>
        <p:nvSpPr>
          <p:cNvPr id="154628" name="Rectangle 6"/>
          <p:cNvSpPr>
            <a:spLocks noChangeArrowheads="1"/>
          </p:cNvSpPr>
          <p:nvPr/>
        </p:nvSpPr>
        <p:spPr bwMode="auto">
          <a:xfrm>
            <a:off x="0" y="6519863"/>
            <a:ext cx="80772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defTabSz="45720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spcBef>
                <a:spcPct val="0"/>
              </a:spcBef>
              <a:buClr>
                <a:srgbClr val="FFFFFF"/>
              </a:buClr>
              <a:buFont typeface="Times New Roman" panose="02020603050405020304" pitchFamily="18" charset="0"/>
              <a:buNone/>
            </a:pPr>
            <a:r>
              <a:rPr lang="en-US" altLang="zh-TW" sz="800">
                <a:solidFill>
                  <a:srgbClr val="FFFFFF"/>
                </a:solidFill>
                <a:latin typeface="Times New Roman" panose="02020603050405020304" pitchFamily="18" charset="0"/>
                <a:cs typeface="Times New Roman" panose="02020603050405020304" pitchFamily="18" charset="0"/>
              </a:rPr>
              <a:t>© 2013 Cengage Learning. All Rights Reserved. This edition is intended for use outside of the U.S. only, with content that may be different from the U.S. Edition. May not be scanned, copied, duplicated, or posted to a publicly accessible website, in whole or in part.</a:t>
            </a:r>
            <a:endParaRPr lang="en-US" altLang="zh-TW" sz="2400">
              <a:solidFill>
                <a:srgbClr val="FFFFFF"/>
              </a:solidFill>
              <a:latin typeface="Times New Roman" panose="02020603050405020304" pitchFamily="18" charset="0"/>
              <a:cs typeface="Times New Roman" panose="02020603050405020304" pitchFamily="18" charset="0"/>
            </a:endParaRPr>
          </a:p>
        </p:txBody>
      </p:sp>
      <p:sp>
        <p:nvSpPr>
          <p:cNvPr id="154629" name="頁尾版面配置區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spcBef>
                <a:spcPct val="0"/>
              </a:spcBef>
              <a:buFontTx/>
              <a:buNone/>
            </a:pPr>
            <a:endParaRPr lang="en-US" altLang="zh-TW" sz="800" smtClean="0">
              <a:solidFill>
                <a:srgbClr val="FFFFFF"/>
              </a:solidFill>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6674" name="Rectangle 1"/>
          <p:cNvSpPr>
            <a:spLocks noGrp="1" noChangeArrowheads="1"/>
          </p:cNvSpPr>
          <p:nvPr>
            <p:ph type="title"/>
          </p:nvPr>
        </p:nvSpPr>
        <p:spPr>
          <a:xfrm>
            <a:off x="457200" y="274638"/>
            <a:ext cx="8229600" cy="1143000"/>
          </a:xfrm>
        </p:spPr>
        <p:txBody>
          <a:bodyPr/>
          <a:lstStyle/>
          <a:p>
            <a:r>
              <a:rPr lang="en-US" altLang="zh-TW" smtClean="0"/>
              <a:t>Low- and High-Level Languages (continued)</a:t>
            </a:r>
            <a:r>
              <a:rPr lang="ar-SA" altLang="zh-TW" smtClean="0">
                <a:cs typeface="Arial" panose="020B0604020202020204" pitchFamily="34" charset="0"/>
              </a:rPr>
              <a:t>‏</a:t>
            </a:r>
            <a:endParaRPr lang="en-US" altLang="zh-TW" smtClean="0"/>
          </a:p>
        </p:txBody>
      </p:sp>
      <p:sp>
        <p:nvSpPr>
          <p:cNvPr id="156675" name="Rectangle 2"/>
          <p:cNvSpPr>
            <a:spLocks noGrp="1" noChangeArrowheads="1"/>
          </p:cNvSpPr>
          <p:nvPr>
            <p:ph idx="1"/>
          </p:nvPr>
        </p:nvSpPr>
        <p:spPr/>
        <p:txBody>
          <a:bodyPr/>
          <a:lstStyle/>
          <a:p>
            <a:r>
              <a:rPr lang="en-US" altLang="zh-TW" b="1" dirty="0" smtClean="0"/>
              <a:t>Source code: </a:t>
            </a:r>
            <a:r>
              <a:rPr lang="en-US" altLang="zh-TW" dirty="0" smtClean="0"/>
              <a:t>The programs written in a high- or low-level language</a:t>
            </a:r>
          </a:p>
          <a:p>
            <a:pPr lvl="1"/>
            <a:r>
              <a:rPr lang="en-US" altLang="zh-TW" dirty="0" smtClean="0"/>
              <a:t>Source code must be translated to machine instructions in one of two ways:</a:t>
            </a:r>
          </a:p>
          <a:p>
            <a:pPr lvl="2"/>
            <a:r>
              <a:rPr lang="en-US" altLang="zh-TW" b="1" dirty="0" smtClean="0"/>
              <a:t>Interpreter: </a:t>
            </a:r>
            <a:r>
              <a:rPr lang="en-US" altLang="zh-TW" dirty="0" smtClean="0"/>
              <a:t>Each statement is translated individually and executed immediately after translation</a:t>
            </a:r>
          </a:p>
          <a:p>
            <a:pPr lvl="2"/>
            <a:r>
              <a:rPr lang="en-US" altLang="zh-TW" b="1" dirty="0" smtClean="0">
                <a:solidFill>
                  <a:srgbClr val="0000FF"/>
                </a:solidFill>
              </a:rPr>
              <a:t>Compiler:</a:t>
            </a:r>
            <a:r>
              <a:rPr lang="en-US" altLang="zh-TW" b="1" dirty="0" smtClean="0"/>
              <a:t> </a:t>
            </a:r>
            <a:r>
              <a:rPr lang="en-US" altLang="zh-TW" dirty="0" smtClean="0"/>
              <a:t>All statements are translated and stored as an executable program, or object program; execution occurs later</a:t>
            </a:r>
          </a:p>
          <a:p>
            <a:pPr lvl="3"/>
            <a:r>
              <a:rPr lang="en-US" altLang="zh-TW" dirty="0" smtClean="0"/>
              <a:t>C++ is predominantly a compiled language</a:t>
            </a:r>
          </a:p>
        </p:txBody>
      </p:sp>
      <p:sp>
        <p:nvSpPr>
          <p:cNvPr id="156676" name="Rectangle 6"/>
          <p:cNvSpPr>
            <a:spLocks noChangeArrowheads="1"/>
          </p:cNvSpPr>
          <p:nvPr/>
        </p:nvSpPr>
        <p:spPr bwMode="auto">
          <a:xfrm>
            <a:off x="0" y="6519863"/>
            <a:ext cx="80772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defTabSz="45720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spcBef>
                <a:spcPct val="0"/>
              </a:spcBef>
              <a:buClr>
                <a:srgbClr val="FFFFFF"/>
              </a:buClr>
              <a:buFont typeface="Times New Roman" panose="02020603050405020304" pitchFamily="18" charset="0"/>
              <a:buNone/>
            </a:pPr>
            <a:r>
              <a:rPr lang="en-US" altLang="zh-TW" sz="800">
                <a:solidFill>
                  <a:srgbClr val="FFFFFF"/>
                </a:solidFill>
                <a:latin typeface="Times New Roman" panose="02020603050405020304" pitchFamily="18" charset="0"/>
                <a:cs typeface="Times New Roman" panose="02020603050405020304" pitchFamily="18" charset="0"/>
              </a:rPr>
              <a:t>© 2013 Cengage Learning. All Rights Reserved. This edition is intended for use outside of the U.S. only, with content that may be different from the U.S. Edition. May not be scanned, copied, duplicated, or posted to a publicly accessible website, in whole or in part.</a:t>
            </a:r>
            <a:endParaRPr lang="en-US" altLang="zh-TW" sz="2400">
              <a:solidFill>
                <a:srgbClr val="FFFFFF"/>
              </a:solidFill>
              <a:latin typeface="Times New Roman" panose="02020603050405020304" pitchFamily="18" charset="0"/>
              <a:cs typeface="Times New Roman" panose="02020603050405020304" pitchFamily="18" charset="0"/>
            </a:endParaRPr>
          </a:p>
        </p:txBody>
      </p:sp>
      <p:sp>
        <p:nvSpPr>
          <p:cNvPr id="156677" name="頁尾版面配置區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spcBef>
                <a:spcPct val="0"/>
              </a:spcBef>
              <a:buFontTx/>
              <a:buNone/>
            </a:pPr>
            <a:endParaRPr lang="en-US" altLang="zh-TW" sz="800" smtClean="0">
              <a:solidFill>
                <a:srgbClr val="FFFFFF"/>
              </a:solidFill>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8722" name="Rectangle 1"/>
          <p:cNvSpPr>
            <a:spLocks noGrp="1" noChangeArrowheads="1"/>
          </p:cNvSpPr>
          <p:nvPr>
            <p:ph type="title"/>
          </p:nvPr>
        </p:nvSpPr>
        <p:spPr>
          <a:xfrm>
            <a:off x="457200" y="274638"/>
            <a:ext cx="8229600" cy="1143000"/>
          </a:xfrm>
        </p:spPr>
        <p:txBody>
          <a:bodyPr/>
          <a:lstStyle/>
          <a:p>
            <a:r>
              <a:rPr lang="en-US" altLang="zh-TW" smtClean="0"/>
              <a:t>Low- and High-Level Languages (continued)</a:t>
            </a:r>
            <a:r>
              <a:rPr lang="ar-SA" altLang="zh-TW" smtClean="0">
                <a:cs typeface="Arial" panose="020B0604020202020204" pitchFamily="34" charset="0"/>
              </a:rPr>
              <a:t>‏</a:t>
            </a:r>
            <a:endParaRPr lang="en-US" altLang="zh-TW" smtClean="0"/>
          </a:p>
        </p:txBody>
      </p:sp>
      <p:sp>
        <p:nvSpPr>
          <p:cNvPr id="158723" name="Rectangle 2"/>
          <p:cNvSpPr>
            <a:spLocks noGrp="1" noChangeArrowheads="1"/>
          </p:cNvSpPr>
          <p:nvPr>
            <p:ph idx="1"/>
          </p:nvPr>
        </p:nvSpPr>
        <p:spPr/>
        <p:txBody>
          <a:bodyPr/>
          <a:lstStyle/>
          <a:p>
            <a:r>
              <a:rPr lang="en-US" altLang="zh-TW" smtClean="0"/>
              <a:t>Large C++ programs may be stored in two or more separate program files due to:</a:t>
            </a:r>
          </a:p>
          <a:p>
            <a:pPr lvl="1"/>
            <a:r>
              <a:rPr lang="en-US" altLang="zh-TW" smtClean="0"/>
              <a:t>Use of previously written code</a:t>
            </a:r>
          </a:p>
          <a:p>
            <a:pPr lvl="1"/>
            <a:r>
              <a:rPr lang="en-US" altLang="zh-TW" smtClean="0"/>
              <a:t>Use of code provided by the compiler</a:t>
            </a:r>
          </a:p>
          <a:p>
            <a:pPr lvl="1"/>
            <a:r>
              <a:rPr lang="en-US" altLang="zh-TW" smtClean="0"/>
              <a:t>Modular design of the program (for reusability of components)</a:t>
            </a:r>
            <a:r>
              <a:rPr lang="ar-SA" altLang="zh-TW" smtClean="0"/>
              <a:t>‏</a:t>
            </a:r>
            <a:endParaRPr lang="en-US" altLang="zh-TW" smtClean="0"/>
          </a:p>
          <a:p>
            <a:r>
              <a:rPr lang="en-US" altLang="zh-TW" b="1" smtClean="0"/>
              <a:t>Linker: </a:t>
            </a:r>
            <a:r>
              <a:rPr lang="en-US" altLang="zh-TW" smtClean="0"/>
              <a:t>Combines all of the compiled code required for the program</a:t>
            </a:r>
          </a:p>
        </p:txBody>
      </p:sp>
      <p:sp>
        <p:nvSpPr>
          <p:cNvPr id="158724" name="Rectangle 6"/>
          <p:cNvSpPr>
            <a:spLocks noChangeArrowheads="1"/>
          </p:cNvSpPr>
          <p:nvPr/>
        </p:nvSpPr>
        <p:spPr bwMode="auto">
          <a:xfrm>
            <a:off x="0" y="6519863"/>
            <a:ext cx="80772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defTabSz="45720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spcBef>
                <a:spcPct val="0"/>
              </a:spcBef>
              <a:buClr>
                <a:srgbClr val="FFFFFF"/>
              </a:buClr>
              <a:buFont typeface="Times New Roman" panose="02020603050405020304" pitchFamily="18" charset="0"/>
              <a:buNone/>
            </a:pPr>
            <a:r>
              <a:rPr lang="en-US" altLang="zh-TW" sz="800">
                <a:solidFill>
                  <a:srgbClr val="FFFFFF"/>
                </a:solidFill>
                <a:latin typeface="Times New Roman" panose="02020603050405020304" pitchFamily="18" charset="0"/>
                <a:cs typeface="Times New Roman" panose="02020603050405020304" pitchFamily="18" charset="0"/>
              </a:rPr>
              <a:t>© 2013 Cengage Learning. All Rights Reserved. This edition is intended for use outside of the U.S. only, with content that may be different from the U.S. Edition. May not be scanned, copied, duplicated, or posted to a publicly accessible website, in whole or in part.</a:t>
            </a:r>
            <a:endParaRPr lang="en-US" altLang="zh-TW" sz="2400">
              <a:solidFill>
                <a:srgbClr val="FFFFFF"/>
              </a:solidFill>
              <a:latin typeface="Times New Roman" panose="02020603050405020304" pitchFamily="18" charset="0"/>
              <a:cs typeface="Times New Roman" panose="02020603050405020304" pitchFamily="18" charset="0"/>
            </a:endParaRPr>
          </a:p>
        </p:txBody>
      </p:sp>
      <p:sp>
        <p:nvSpPr>
          <p:cNvPr id="158725" name="頁尾版面配置區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spcBef>
                <a:spcPct val="0"/>
              </a:spcBef>
              <a:buFontTx/>
              <a:buNone/>
            </a:pPr>
            <a:endParaRPr lang="en-US" altLang="zh-TW" sz="800" smtClean="0">
              <a:solidFill>
                <a:srgbClr val="FFFFFF"/>
              </a:solidFill>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5106" name="Rectangle 1"/>
          <p:cNvSpPr>
            <a:spLocks noGrp="1" noChangeArrowheads="1"/>
          </p:cNvSpPr>
          <p:nvPr>
            <p:ph type="title"/>
          </p:nvPr>
        </p:nvSpPr>
        <p:spPr>
          <a:xfrm>
            <a:off x="457200" y="274638"/>
            <a:ext cx="8229600" cy="1143000"/>
          </a:xfrm>
        </p:spPr>
        <p:txBody>
          <a:bodyPr/>
          <a:lstStyle/>
          <a:p>
            <a:r>
              <a:rPr lang="en-US" altLang="zh-TW" smtClean="0"/>
              <a:t>Computer Storage </a:t>
            </a:r>
          </a:p>
        </p:txBody>
      </p:sp>
      <p:sp>
        <p:nvSpPr>
          <p:cNvPr id="175107" name="Rectangle 2"/>
          <p:cNvSpPr>
            <a:spLocks noGrp="1" noChangeArrowheads="1"/>
          </p:cNvSpPr>
          <p:nvPr>
            <p:ph idx="1"/>
          </p:nvPr>
        </p:nvSpPr>
        <p:spPr/>
        <p:txBody>
          <a:bodyPr/>
          <a:lstStyle/>
          <a:p>
            <a:r>
              <a:rPr lang="en-US" altLang="zh-TW" b="1" smtClean="0"/>
              <a:t>Bit:</a:t>
            </a:r>
            <a:r>
              <a:rPr lang="en-US" altLang="zh-TW" smtClean="0"/>
              <a:t> Smallest unit of data; value of 0 or 1</a:t>
            </a:r>
          </a:p>
          <a:p>
            <a:r>
              <a:rPr lang="en-US" altLang="zh-TW" b="1" smtClean="0"/>
              <a:t>Byte:</a:t>
            </a:r>
            <a:r>
              <a:rPr lang="en-US" altLang="zh-TW" smtClean="0"/>
              <a:t> Grouping of 8 bits representing a single character</a:t>
            </a:r>
          </a:p>
          <a:p>
            <a:r>
              <a:rPr lang="en-US" altLang="zh-TW" b="1" smtClean="0"/>
              <a:t>Character codes: </a:t>
            </a:r>
            <a:r>
              <a:rPr lang="en-US" altLang="zh-TW" smtClean="0"/>
              <a:t>Collection of patterns of 0s and 1s representing characters</a:t>
            </a:r>
          </a:p>
          <a:p>
            <a:pPr lvl="1"/>
            <a:r>
              <a:rPr lang="en-US" altLang="zh-TW" smtClean="0"/>
              <a:t>Examples: ASCII, EBCDIC</a:t>
            </a:r>
          </a:p>
        </p:txBody>
      </p:sp>
      <p:sp>
        <p:nvSpPr>
          <p:cNvPr id="175108" name="Rectangle 6"/>
          <p:cNvSpPr>
            <a:spLocks noChangeArrowheads="1"/>
          </p:cNvSpPr>
          <p:nvPr/>
        </p:nvSpPr>
        <p:spPr bwMode="auto">
          <a:xfrm>
            <a:off x="0" y="6519863"/>
            <a:ext cx="80772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defTabSz="45720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spcBef>
                <a:spcPct val="0"/>
              </a:spcBef>
              <a:buClr>
                <a:srgbClr val="FFFFFF"/>
              </a:buClr>
              <a:buFont typeface="Times New Roman" panose="02020603050405020304" pitchFamily="18" charset="0"/>
              <a:buNone/>
            </a:pPr>
            <a:r>
              <a:rPr lang="en-US" altLang="zh-TW" sz="800">
                <a:solidFill>
                  <a:srgbClr val="FFFFFF"/>
                </a:solidFill>
                <a:latin typeface="Times New Roman" panose="02020603050405020304" pitchFamily="18" charset="0"/>
                <a:cs typeface="Times New Roman" panose="02020603050405020304" pitchFamily="18" charset="0"/>
              </a:rPr>
              <a:t>© 2013 Cengage Learning. All Rights Reserved. This edition is intended for use outside of the U.S. only, with content that may be different from the U.S. Edition. May not be scanned, copied, duplicated, or posted to a publicly accessible website, in whole or in part.</a:t>
            </a:r>
            <a:endParaRPr lang="en-US" altLang="zh-TW" sz="2400">
              <a:solidFill>
                <a:srgbClr val="FFFFFF"/>
              </a:solidFill>
              <a:latin typeface="Times New Roman" panose="02020603050405020304" pitchFamily="18" charset="0"/>
              <a:cs typeface="Times New Roman" panose="02020603050405020304" pitchFamily="18" charset="0"/>
            </a:endParaRPr>
          </a:p>
        </p:txBody>
      </p:sp>
      <p:sp>
        <p:nvSpPr>
          <p:cNvPr id="175109" name="頁尾版面配置區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spcBef>
                <a:spcPct val="0"/>
              </a:spcBef>
              <a:buFontTx/>
              <a:buNone/>
            </a:pPr>
            <a:endParaRPr lang="en-US" altLang="zh-TW" sz="800" smtClean="0">
              <a:solidFill>
                <a:srgbClr val="FFFFFF"/>
              </a:solidFill>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7154" name="Rectangle 1"/>
          <p:cNvSpPr>
            <a:spLocks noGrp="1" noChangeArrowheads="1"/>
          </p:cNvSpPr>
          <p:nvPr>
            <p:ph type="title"/>
          </p:nvPr>
        </p:nvSpPr>
        <p:spPr>
          <a:xfrm>
            <a:off x="457200" y="274638"/>
            <a:ext cx="8229600" cy="1143000"/>
          </a:xfrm>
        </p:spPr>
        <p:txBody>
          <a:bodyPr/>
          <a:lstStyle/>
          <a:p>
            <a:r>
              <a:rPr lang="en-US" altLang="zh-TW" smtClean="0"/>
              <a:t>Computer Storage (continued)</a:t>
            </a:r>
            <a:r>
              <a:rPr lang="ar-SA" altLang="zh-TW" smtClean="0">
                <a:cs typeface="Arial" panose="020B0604020202020204" pitchFamily="34" charset="0"/>
              </a:rPr>
              <a:t>‏</a:t>
            </a:r>
            <a:endParaRPr lang="en-US" altLang="zh-TW" smtClean="0"/>
          </a:p>
        </p:txBody>
      </p:sp>
      <p:sp>
        <p:nvSpPr>
          <p:cNvPr id="177155" name="Rectangle 2"/>
          <p:cNvSpPr>
            <a:spLocks noGrp="1" noChangeArrowheads="1"/>
          </p:cNvSpPr>
          <p:nvPr>
            <p:ph idx="1"/>
          </p:nvPr>
        </p:nvSpPr>
        <p:spPr>
          <a:xfrm>
            <a:off x="533400" y="1676400"/>
            <a:ext cx="8077200" cy="1905000"/>
          </a:xfrm>
        </p:spPr>
        <p:txBody>
          <a:bodyPr/>
          <a:lstStyle/>
          <a:p>
            <a:r>
              <a:rPr lang="en-US" altLang="zh-TW" b="1" smtClean="0"/>
              <a:t>Number codes: </a:t>
            </a:r>
            <a:r>
              <a:rPr lang="en-US" altLang="zh-TW" smtClean="0"/>
              <a:t>Patterns used to store numbers</a:t>
            </a:r>
          </a:p>
          <a:p>
            <a:r>
              <a:rPr lang="en-US" altLang="zh-TW" b="1" smtClean="0"/>
              <a:t>Two’s complement </a:t>
            </a:r>
            <a:r>
              <a:rPr lang="en-US" altLang="zh-TW" smtClean="0"/>
              <a:t>number code: Represents a decimal number as a binary number of 0s and 1s</a:t>
            </a:r>
          </a:p>
          <a:p>
            <a:pPr lvl="1"/>
            <a:r>
              <a:rPr lang="en-US" altLang="zh-TW" smtClean="0"/>
              <a:t>Determine with a value box </a:t>
            </a:r>
          </a:p>
          <a:p>
            <a:endParaRPr lang="en-US" altLang="zh-TW" smtClean="0"/>
          </a:p>
        </p:txBody>
      </p:sp>
      <p:sp>
        <p:nvSpPr>
          <p:cNvPr id="177156" name="Text Box 4"/>
          <p:cNvSpPr txBox="1">
            <a:spLocks noChangeArrowheads="1"/>
          </p:cNvSpPr>
          <p:nvPr/>
        </p:nvSpPr>
        <p:spPr bwMode="auto">
          <a:xfrm>
            <a:off x="1295400" y="5181600"/>
            <a:ext cx="65532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defTabSz="457200">
              <a:spcBef>
                <a:spcPct val="20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eaLnBrk="1" hangingPunct="1">
              <a:spcBef>
                <a:spcPct val="0"/>
              </a:spcBef>
              <a:buClr>
                <a:srgbClr val="222222"/>
              </a:buClr>
              <a:buFont typeface="Arial" panose="020B0604020202020204" pitchFamily="34" charset="0"/>
              <a:buNone/>
            </a:pPr>
            <a:r>
              <a:rPr lang="en-US" altLang="zh-TW" sz="1800" b="1">
                <a:solidFill>
                  <a:srgbClr val="222222"/>
                </a:solidFill>
                <a:latin typeface="Arial" panose="020B0604020202020204" pitchFamily="34" charset="0"/>
              </a:rPr>
              <a:t>Figure 1.18</a:t>
            </a:r>
            <a:r>
              <a:rPr lang="en-US" altLang="zh-TW" sz="1800">
                <a:solidFill>
                  <a:srgbClr val="222222"/>
                </a:solidFill>
                <a:latin typeface="Arial" panose="020B0604020202020204" pitchFamily="34" charset="0"/>
              </a:rPr>
              <a:t>  Converting 10001101 to a base 10 number</a:t>
            </a:r>
          </a:p>
        </p:txBody>
      </p:sp>
      <p:pic>
        <p:nvPicPr>
          <p:cNvPr id="177157"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3810000"/>
            <a:ext cx="7124700"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158" name="Rectangle 6"/>
          <p:cNvSpPr>
            <a:spLocks noChangeArrowheads="1"/>
          </p:cNvSpPr>
          <p:nvPr/>
        </p:nvSpPr>
        <p:spPr bwMode="auto">
          <a:xfrm>
            <a:off x="0" y="6519863"/>
            <a:ext cx="80772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defTabSz="45720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spcBef>
                <a:spcPct val="0"/>
              </a:spcBef>
              <a:buClr>
                <a:srgbClr val="FFFFFF"/>
              </a:buClr>
              <a:buFont typeface="Times New Roman" panose="02020603050405020304" pitchFamily="18" charset="0"/>
              <a:buNone/>
            </a:pPr>
            <a:r>
              <a:rPr lang="en-US" altLang="zh-TW" sz="800">
                <a:solidFill>
                  <a:srgbClr val="FFFFFF"/>
                </a:solidFill>
                <a:latin typeface="Times New Roman" panose="02020603050405020304" pitchFamily="18" charset="0"/>
                <a:cs typeface="Times New Roman" panose="02020603050405020304" pitchFamily="18" charset="0"/>
              </a:rPr>
              <a:t>© 2013 Cengage Learning. All Rights Reserved. This edition is intended for use outside of the U.S. only, with content that may be different from the U.S. Edition. May not be scanned, copied, duplicated, or posted to a publicly accessible website, in whole or in part.</a:t>
            </a:r>
            <a:endParaRPr lang="en-US" altLang="zh-TW" sz="2400">
              <a:solidFill>
                <a:srgbClr val="FFFFFF"/>
              </a:solidFill>
              <a:latin typeface="Times New Roman" panose="02020603050405020304" pitchFamily="18" charset="0"/>
              <a:cs typeface="Times New Roman" panose="02020603050405020304" pitchFamily="18" charset="0"/>
            </a:endParaRPr>
          </a:p>
        </p:txBody>
      </p:sp>
      <p:sp>
        <p:nvSpPr>
          <p:cNvPr id="177159" name="文字方塊 7">
            <a:hlinkClick r:id="rId5" action="ppaction://hlinkpres?slideindex=1&amp;slidetitle="/>
          </p:cNvPr>
          <p:cNvSpPr txBox="1">
            <a:spLocks noChangeArrowheads="1"/>
          </p:cNvSpPr>
          <p:nvPr/>
        </p:nvSpPr>
        <p:spPr bwMode="auto">
          <a:xfrm>
            <a:off x="6172200" y="5486400"/>
            <a:ext cx="2514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Clr>
                <a:srgbClr val="FFFFFF"/>
              </a:buClr>
              <a:buFont typeface="Times New Roman" panose="02020603050405020304" pitchFamily="18" charset="0"/>
              <a:buNone/>
            </a:pPr>
            <a:r>
              <a:rPr lang="en-US" altLang="zh-TW" sz="2400">
                <a:solidFill>
                  <a:srgbClr val="FF0000"/>
                </a:solidFill>
                <a:latin typeface="Times New Roman" panose="02020603050405020304" pitchFamily="18" charset="0"/>
                <a:hlinkClick r:id="rId6" action="ppaction://hlinkpres?slideindex=1&amp;slidetitle="/>
              </a:rPr>
              <a:t>Two’s complement </a:t>
            </a:r>
            <a:endParaRPr lang="zh-TW" altLang="en-US" sz="2400">
              <a:solidFill>
                <a:srgbClr val="FF0000"/>
              </a:solidFill>
              <a:latin typeface="Times New Roman" panose="02020603050405020304" pitchFamily="18" charset="0"/>
            </a:endParaRPr>
          </a:p>
        </p:txBody>
      </p:sp>
      <p:sp>
        <p:nvSpPr>
          <p:cNvPr id="177160" name="頁尾版面配置區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spcBef>
                <a:spcPct val="0"/>
              </a:spcBef>
              <a:buFontTx/>
              <a:buNone/>
            </a:pPr>
            <a:endParaRPr lang="en-US" altLang="zh-TW" sz="800" smtClean="0">
              <a:solidFill>
                <a:srgbClr val="FFFFFF"/>
              </a:solidFill>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9202" name="Rectangle 1"/>
          <p:cNvSpPr>
            <a:spLocks noGrp="1" noChangeArrowheads="1"/>
          </p:cNvSpPr>
          <p:nvPr>
            <p:ph type="title"/>
          </p:nvPr>
        </p:nvSpPr>
        <p:spPr>
          <a:xfrm>
            <a:off x="457200" y="274638"/>
            <a:ext cx="8229600" cy="1143000"/>
          </a:xfrm>
        </p:spPr>
        <p:txBody>
          <a:bodyPr/>
          <a:lstStyle/>
          <a:p>
            <a:r>
              <a:rPr lang="en-US" altLang="zh-TW" smtClean="0"/>
              <a:t>Computer Storage (continued)</a:t>
            </a:r>
            <a:r>
              <a:rPr lang="ar-SA" altLang="zh-TW" smtClean="0">
                <a:cs typeface="Arial" panose="020B0604020202020204" pitchFamily="34" charset="0"/>
              </a:rPr>
              <a:t>‏</a:t>
            </a:r>
            <a:endParaRPr lang="en-US" altLang="zh-TW" smtClean="0"/>
          </a:p>
        </p:txBody>
      </p:sp>
      <p:sp>
        <p:nvSpPr>
          <p:cNvPr id="179203" name="Rectangle 2"/>
          <p:cNvSpPr>
            <a:spLocks noGrp="1" noChangeArrowheads="1"/>
          </p:cNvSpPr>
          <p:nvPr>
            <p:ph idx="1"/>
          </p:nvPr>
        </p:nvSpPr>
        <p:spPr>
          <a:xfrm>
            <a:off x="533400" y="1676400"/>
            <a:ext cx="8077200" cy="1752600"/>
          </a:xfrm>
        </p:spPr>
        <p:txBody>
          <a:bodyPr/>
          <a:lstStyle/>
          <a:p>
            <a:r>
              <a:rPr lang="en-US" altLang="zh-TW" b="1" smtClean="0"/>
              <a:t>Word: </a:t>
            </a:r>
            <a:r>
              <a:rPr lang="en-US" altLang="zh-TW" smtClean="0"/>
              <a:t>Grouping of one or more bytes</a:t>
            </a:r>
          </a:p>
          <a:p>
            <a:pPr lvl="1"/>
            <a:r>
              <a:rPr lang="en-US" altLang="zh-TW" smtClean="0"/>
              <a:t>Facilitates faster and more extensive data access</a:t>
            </a:r>
          </a:p>
          <a:p>
            <a:r>
              <a:rPr lang="en-US" altLang="zh-TW" smtClean="0"/>
              <a:t>Number of bytes in a word determines the maximum and minimum values that can be stored:</a:t>
            </a:r>
          </a:p>
          <a:p>
            <a:endParaRPr lang="en-US" altLang="zh-TW" smtClean="0"/>
          </a:p>
        </p:txBody>
      </p:sp>
      <p:sp>
        <p:nvSpPr>
          <p:cNvPr id="179204" name="Text Box 4"/>
          <p:cNvSpPr txBox="1">
            <a:spLocks noChangeArrowheads="1"/>
          </p:cNvSpPr>
          <p:nvPr/>
        </p:nvSpPr>
        <p:spPr bwMode="auto">
          <a:xfrm>
            <a:off x="2133600" y="5638800"/>
            <a:ext cx="52578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defTabSz="457200">
              <a:spcBef>
                <a:spcPct val="20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eaLnBrk="1" hangingPunct="1">
              <a:spcBef>
                <a:spcPct val="0"/>
              </a:spcBef>
              <a:buClr>
                <a:srgbClr val="222222"/>
              </a:buClr>
              <a:buFont typeface="Arial" panose="020B0604020202020204" pitchFamily="34" charset="0"/>
              <a:buNone/>
            </a:pPr>
            <a:r>
              <a:rPr lang="en-US" altLang="zh-TW" sz="1800" b="1">
                <a:solidFill>
                  <a:srgbClr val="222222"/>
                </a:solidFill>
                <a:latin typeface="Arial" panose="020B0604020202020204" pitchFamily="34" charset="0"/>
              </a:rPr>
              <a:t>Table 1.4</a:t>
            </a:r>
            <a:r>
              <a:rPr lang="en-US" altLang="zh-TW" sz="1800">
                <a:solidFill>
                  <a:srgbClr val="222222"/>
                </a:solidFill>
                <a:latin typeface="Arial" panose="020B0604020202020204" pitchFamily="34" charset="0"/>
              </a:rPr>
              <a:t>  Word size and Integer Values</a:t>
            </a:r>
          </a:p>
        </p:txBody>
      </p:sp>
      <p:pic>
        <p:nvPicPr>
          <p:cNvPr id="179205"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911600"/>
            <a:ext cx="9144000" cy="155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206" name="Rectangle 6"/>
          <p:cNvSpPr>
            <a:spLocks noChangeArrowheads="1"/>
          </p:cNvSpPr>
          <p:nvPr/>
        </p:nvSpPr>
        <p:spPr bwMode="auto">
          <a:xfrm>
            <a:off x="0" y="6519863"/>
            <a:ext cx="80772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defTabSz="45720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spcBef>
                <a:spcPct val="0"/>
              </a:spcBef>
              <a:buClr>
                <a:srgbClr val="FFFFFF"/>
              </a:buClr>
              <a:buFont typeface="Times New Roman" panose="02020603050405020304" pitchFamily="18" charset="0"/>
              <a:buNone/>
            </a:pPr>
            <a:r>
              <a:rPr lang="en-US" altLang="zh-TW" sz="800">
                <a:solidFill>
                  <a:srgbClr val="FFFFFF"/>
                </a:solidFill>
                <a:latin typeface="Times New Roman" panose="02020603050405020304" pitchFamily="18" charset="0"/>
                <a:cs typeface="Times New Roman" panose="02020603050405020304" pitchFamily="18" charset="0"/>
              </a:rPr>
              <a:t>© 2013 Cengage Learning. All Rights Reserved. This edition is intended for use outside of the U.S. only, with content that may be different from the U.S. Edition. May not be scanned, copied, duplicated, or posted to a publicly accessible website, in whole or in part.</a:t>
            </a:r>
            <a:endParaRPr lang="en-US" altLang="zh-TW" sz="2400">
              <a:solidFill>
                <a:srgbClr val="FFFFFF"/>
              </a:solidFill>
              <a:latin typeface="Times New Roman" panose="02020603050405020304" pitchFamily="18" charset="0"/>
              <a:cs typeface="Times New Roman" panose="02020603050405020304" pitchFamily="18" charset="0"/>
            </a:endParaRPr>
          </a:p>
        </p:txBody>
      </p:sp>
      <p:sp>
        <p:nvSpPr>
          <p:cNvPr id="179207" name="頁尾版面配置區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spcBef>
                <a:spcPct val="0"/>
              </a:spcBef>
              <a:buFontTx/>
              <a:buNone/>
            </a:pPr>
            <a:endParaRPr lang="en-US" altLang="zh-TW" sz="800" smtClean="0">
              <a:solidFill>
                <a:srgbClr val="FFFFFF"/>
              </a:solidFill>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1250" name="Rectangle 1"/>
          <p:cNvSpPr>
            <a:spLocks noGrp="1" noChangeArrowheads="1"/>
          </p:cNvSpPr>
          <p:nvPr>
            <p:ph type="title"/>
          </p:nvPr>
        </p:nvSpPr>
        <p:spPr>
          <a:xfrm>
            <a:off x="457200" y="274638"/>
            <a:ext cx="8229600" cy="1143000"/>
          </a:xfrm>
        </p:spPr>
        <p:txBody>
          <a:bodyPr/>
          <a:lstStyle/>
          <a:p>
            <a:r>
              <a:rPr lang="en-US" altLang="zh-TW" smtClean="0"/>
              <a:t>Summary </a:t>
            </a:r>
            <a:r>
              <a:rPr lang="ar-SA" altLang="zh-TW" smtClean="0">
                <a:cs typeface="Arial" panose="020B0604020202020204" pitchFamily="34" charset="0"/>
              </a:rPr>
              <a:t>‏</a:t>
            </a:r>
            <a:endParaRPr lang="en-US" altLang="zh-TW" smtClean="0"/>
          </a:p>
        </p:txBody>
      </p:sp>
      <p:sp>
        <p:nvSpPr>
          <p:cNvPr id="181251" name="Content Placeholder 12"/>
          <p:cNvSpPr>
            <a:spLocks noGrp="1"/>
          </p:cNvSpPr>
          <p:nvPr>
            <p:ph idx="1"/>
          </p:nvPr>
        </p:nvSpPr>
        <p:spPr/>
        <p:txBody>
          <a:bodyPr/>
          <a:lstStyle/>
          <a:p>
            <a:r>
              <a:rPr lang="en-US" altLang="zh-TW" sz="2400" smtClean="0"/>
              <a:t>Four steps in program development and design:</a:t>
            </a:r>
          </a:p>
          <a:p>
            <a:pPr lvl="1"/>
            <a:r>
              <a:rPr lang="en-US" altLang="zh-TW" sz="2000" smtClean="0"/>
              <a:t>Analyze the problem</a:t>
            </a:r>
          </a:p>
          <a:p>
            <a:pPr lvl="1"/>
            <a:r>
              <a:rPr lang="en-US" altLang="zh-TW" sz="2000" smtClean="0"/>
              <a:t>Develop a solution</a:t>
            </a:r>
          </a:p>
          <a:p>
            <a:pPr lvl="1"/>
            <a:r>
              <a:rPr lang="en-US" altLang="zh-TW" sz="2000" smtClean="0"/>
              <a:t>Code the solution</a:t>
            </a:r>
          </a:p>
          <a:p>
            <a:pPr lvl="1"/>
            <a:r>
              <a:rPr lang="en-US" altLang="zh-TW" sz="2000" smtClean="0"/>
              <a:t>Test and correct the solution</a:t>
            </a:r>
          </a:p>
          <a:p>
            <a:r>
              <a:rPr lang="en-US" altLang="zh-TW" sz="2400" smtClean="0"/>
              <a:t>Algorithm: Step-by-step procedure that describes how a task is performed</a:t>
            </a:r>
          </a:p>
          <a:p>
            <a:r>
              <a:rPr lang="en-US" altLang="zh-TW" sz="2400" smtClean="0"/>
              <a:t>Computer program: Self-contained unit of instructions and data used to operate a computer to produce a desired result</a:t>
            </a:r>
          </a:p>
          <a:p>
            <a:endParaRPr lang="en-US" altLang="zh-TW" smtClean="0"/>
          </a:p>
        </p:txBody>
      </p:sp>
      <p:sp>
        <p:nvSpPr>
          <p:cNvPr id="181252" name="Rectangle 6"/>
          <p:cNvSpPr>
            <a:spLocks noChangeArrowheads="1"/>
          </p:cNvSpPr>
          <p:nvPr/>
        </p:nvSpPr>
        <p:spPr bwMode="auto">
          <a:xfrm>
            <a:off x="0" y="6519863"/>
            <a:ext cx="80772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defTabSz="45720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spcBef>
                <a:spcPct val="0"/>
              </a:spcBef>
              <a:buClr>
                <a:srgbClr val="FFFFFF"/>
              </a:buClr>
              <a:buFont typeface="Times New Roman" panose="02020603050405020304" pitchFamily="18" charset="0"/>
              <a:buNone/>
            </a:pPr>
            <a:r>
              <a:rPr lang="en-US" altLang="zh-TW" sz="800">
                <a:solidFill>
                  <a:srgbClr val="FFFFFF"/>
                </a:solidFill>
                <a:latin typeface="Times New Roman" panose="02020603050405020304" pitchFamily="18" charset="0"/>
                <a:cs typeface="Times New Roman" panose="02020603050405020304" pitchFamily="18" charset="0"/>
              </a:rPr>
              <a:t>© 2013 Cengage Learning. All Rights Reserved. This edition is intended for use outside of the U.S. only, with content that may be different from the U.S. Edition. May not be scanned, copied, duplicated, or posted to a publicly accessible website, in whole or in part.</a:t>
            </a:r>
            <a:endParaRPr lang="en-US" altLang="zh-TW" sz="2400">
              <a:solidFill>
                <a:srgbClr val="FFFFFF"/>
              </a:solidFill>
              <a:latin typeface="Times New Roman" panose="02020603050405020304" pitchFamily="18" charset="0"/>
              <a:cs typeface="Times New Roman" panose="02020603050405020304" pitchFamily="18" charset="0"/>
            </a:endParaRPr>
          </a:p>
        </p:txBody>
      </p:sp>
      <p:sp>
        <p:nvSpPr>
          <p:cNvPr id="181253" name="頁尾版面配置區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spcBef>
                <a:spcPct val="0"/>
              </a:spcBef>
              <a:buFontTx/>
              <a:buNone/>
            </a:pPr>
            <a:endParaRPr lang="en-US" altLang="zh-TW" sz="800" smtClean="0">
              <a:solidFill>
                <a:srgbClr val="FFFFFF"/>
              </a:solidFill>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More Applications </a:t>
            </a:r>
            <a:endParaRPr lang="zh-TW" altLang="en-US" dirty="0"/>
          </a:p>
        </p:txBody>
      </p:sp>
      <p:sp>
        <p:nvSpPr>
          <p:cNvPr id="3" name="文字方塊 2"/>
          <p:cNvSpPr txBox="1"/>
          <p:nvPr/>
        </p:nvSpPr>
        <p:spPr>
          <a:xfrm>
            <a:off x="838200" y="1752600"/>
            <a:ext cx="3276600" cy="661590"/>
          </a:xfrm>
          <a:prstGeom prst="rect">
            <a:avLst/>
          </a:prstGeom>
          <a:noFill/>
        </p:spPr>
        <p:txBody>
          <a:bodyPr wrap="square" rtlCol="0">
            <a:spAutoFit/>
          </a:bodyPr>
          <a:lstStyle/>
          <a:p>
            <a:endParaRPr lang="zh-TW" altLang="en-US" dirty="0">
              <a:solidFill>
                <a:prstClr val="black"/>
              </a:solidFill>
              <a:ea typeface="新細明體" panose="02020500000000000000" pitchFamily="18" charset="-120"/>
            </a:endParaRPr>
          </a:p>
        </p:txBody>
      </p:sp>
      <p:sp>
        <p:nvSpPr>
          <p:cNvPr id="4" name="文字方塊 3"/>
          <p:cNvSpPr txBox="1"/>
          <p:nvPr/>
        </p:nvSpPr>
        <p:spPr>
          <a:xfrm>
            <a:off x="1600200" y="2743200"/>
            <a:ext cx="5562600" cy="1938992"/>
          </a:xfrm>
          <a:prstGeom prst="rect">
            <a:avLst/>
          </a:prstGeom>
          <a:noFill/>
        </p:spPr>
        <p:txBody>
          <a:bodyPr wrap="square" rtlCol="0">
            <a:spAutoFit/>
          </a:bodyPr>
          <a:lstStyle/>
          <a:p>
            <a:pPr marL="342900" indent="-342900">
              <a:buFont typeface="Arial" panose="020B0604020202020204" pitchFamily="34" charset="0"/>
              <a:buChar char="•"/>
            </a:pPr>
            <a:r>
              <a:rPr lang="en-US" altLang="zh-TW" dirty="0">
                <a:solidFill>
                  <a:srgbClr val="0000FF"/>
                </a:solidFill>
                <a:ea typeface="新細明體" panose="02020500000000000000" pitchFamily="18" charset="-120"/>
              </a:rPr>
              <a:t>Computational Fluid </a:t>
            </a:r>
            <a:r>
              <a:rPr lang="en-US" altLang="zh-TW" dirty="0" err="1">
                <a:solidFill>
                  <a:srgbClr val="0000FF"/>
                </a:solidFill>
                <a:ea typeface="新細明體" panose="02020500000000000000" pitchFamily="18" charset="-120"/>
              </a:rPr>
              <a:t>Dynamincs</a:t>
            </a:r>
            <a:r>
              <a:rPr lang="en-US" altLang="zh-TW" dirty="0">
                <a:solidFill>
                  <a:srgbClr val="0000FF"/>
                </a:solidFill>
                <a:ea typeface="新細明體" panose="02020500000000000000" pitchFamily="18" charset="-120"/>
              </a:rPr>
              <a:t> (CFD)</a:t>
            </a:r>
          </a:p>
          <a:p>
            <a:pPr marL="342900" indent="-342900">
              <a:buFont typeface="Arial" panose="020B0604020202020204" pitchFamily="34" charset="0"/>
              <a:buChar char="•"/>
            </a:pPr>
            <a:r>
              <a:rPr lang="en-US" altLang="zh-TW" dirty="0" smtClean="0">
                <a:solidFill>
                  <a:srgbClr val="0000FF"/>
                </a:solidFill>
                <a:ea typeface="新細明體" panose="02020500000000000000" pitchFamily="18" charset="-120"/>
              </a:rPr>
              <a:t>Control</a:t>
            </a:r>
          </a:p>
          <a:p>
            <a:pPr marL="342900" indent="-342900">
              <a:buFont typeface="Arial" panose="020B0604020202020204" pitchFamily="34" charset="0"/>
              <a:buChar char="•"/>
            </a:pPr>
            <a:r>
              <a:rPr lang="en-US" altLang="zh-TW" dirty="0" smtClean="0">
                <a:solidFill>
                  <a:srgbClr val="0000FF"/>
                </a:solidFill>
                <a:ea typeface="新細明體" panose="02020500000000000000" pitchFamily="18" charset="-120"/>
              </a:rPr>
              <a:t>Unmanned aerial vehicle (UAV)</a:t>
            </a:r>
            <a:endParaRPr lang="en-US" altLang="zh-TW" dirty="0">
              <a:solidFill>
                <a:srgbClr val="0000FF"/>
              </a:solidFill>
              <a:ea typeface="新細明體" panose="02020500000000000000" pitchFamily="18" charset="-120"/>
            </a:endParaRPr>
          </a:p>
          <a:p>
            <a:pPr marL="342900" indent="-342900">
              <a:buFont typeface="Arial" panose="020B0604020202020204" pitchFamily="34" charset="0"/>
              <a:buChar char="•"/>
            </a:pPr>
            <a:r>
              <a:rPr lang="en-US" altLang="zh-TW" dirty="0">
                <a:solidFill>
                  <a:srgbClr val="0000FF"/>
                </a:solidFill>
                <a:ea typeface="新細明體" panose="02020500000000000000" pitchFamily="18" charset="-120"/>
              </a:rPr>
              <a:t>AI</a:t>
            </a:r>
            <a:endParaRPr lang="zh-TW" altLang="en-US" dirty="0">
              <a:solidFill>
                <a:srgbClr val="0000FF"/>
              </a:solidFill>
              <a:ea typeface="新細明體" panose="02020500000000000000" pitchFamily="18" charset="-120"/>
            </a:endParaRPr>
          </a:p>
        </p:txBody>
      </p:sp>
    </p:spTree>
    <p:extLst>
      <p:ext uri="{BB962C8B-B14F-4D97-AF65-F5344CB8AC3E}">
        <p14:creationId xmlns:p14="http://schemas.microsoft.com/office/powerpoint/2010/main" val="3392820577"/>
      </p:ext>
    </p:extLst>
  </p:cSld>
  <p:clrMapOvr>
    <a:masterClrMapping/>
  </p:clrMapOvr>
  <p:transition spd="med"/>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4"/>
          <p:cNvSpPr>
            <a:spLocks noGrp="1" noChangeArrowheads="1"/>
          </p:cNvSpPr>
          <p:nvPr>
            <p:ph type="title"/>
          </p:nvPr>
        </p:nvSpPr>
        <p:spPr/>
        <p:txBody>
          <a:bodyPr/>
          <a:lstStyle/>
          <a:p>
            <a:pPr eaLnBrk="1" hangingPunct="1"/>
            <a:r>
              <a:rPr lang="en-US" altLang="zh-TW" smtClean="0">
                <a:ea typeface="新細明體" panose="02020500000000000000" pitchFamily="18" charset="-120"/>
              </a:rPr>
              <a:t> Chapter 1 -- End</a:t>
            </a:r>
          </a:p>
        </p:txBody>
      </p:sp>
      <p:sp>
        <p:nvSpPr>
          <p:cNvPr id="183299" name="AutoShape 2"/>
          <p:cNvSpPr>
            <a:spLocks noChangeArrowheads="1"/>
          </p:cNvSpPr>
          <p:nvPr/>
        </p:nvSpPr>
        <p:spPr bwMode="auto">
          <a:xfrm>
            <a:off x="3422650" y="2768600"/>
            <a:ext cx="2298700" cy="2209800"/>
          </a:xfrm>
          <a:prstGeom prst="octagon">
            <a:avLst>
              <a:gd name="adj" fmla="val 29287"/>
            </a:avLst>
          </a:prstGeom>
          <a:solidFill>
            <a:schemeClr val="hlink"/>
          </a:solidFill>
          <a:ln w="9525" algn="ctr">
            <a:solidFill>
              <a:schemeClr val="tx2"/>
            </a:solidFill>
            <a:miter lim="800000"/>
            <a:headEnd/>
            <a:tailEnd/>
          </a:ln>
        </p:spPr>
        <p:txBody>
          <a:bodyPr wrap="none" anchor="ctr"/>
          <a:lstStyle>
            <a:lvl1pPr>
              <a:spcBef>
                <a:spcPct val="20000"/>
              </a:spcBef>
              <a:buClr>
                <a:srgbClr val="05310F"/>
              </a:buClr>
              <a:buSzPct val="6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rgbClr val="028DA0"/>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rgbClr val="05310F"/>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rgbClr val="028DA0"/>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rgbClr val="05310F"/>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zh-TW" sz="2400">
              <a:ea typeface="新細明體" panose="02020500000000000000" pitchFamily="18" charset="-120"/>
            </a:endParaRPr>
          </a:p>
        </p:txBody>
      </p:sp>
      <p:sp>
        <p:nvSpPr>
          <p:cNvPr id="183300" name="AutoShape 3"/>
          <p:cNvSpPr>
            <a:spLocks noChangeArrowheads="1"/>
          </p:cNvSpPr>
          <p:nvPr/>
        </p:nvSpPr>
        <p:spPr bwMode="auto">
          <a:xfrm>
            <a:off x="4108450" y="3429000"/>
            <a:ext cx="927100" cy="889000"/>
          </a:xfrm>
          <a:prstGeom prst="smileyFace">
            <a:avLst>
              <a:gd name="adj" fmla="val 4653"/>
            </a:avLst>
          </a:prstGeom>
          <a:solidFill>
            <a:srgbClr val="F8BE1A"/>
          </a:solidFill>
          <a:ln w="9525">
            <a:solidFill>
              <a:schemeClr val="tx2"/>
            </a:solidFill>
            <a:round/>
            <a:headEnd/>
            <a:tailEnd/>
          </a:ln>
        </p:spPr>
        <p:txBody>
          <a:bodyPr wrap="none" anchor="ctr"/>
          <a:lstStyle>
            <a:lvl1pPr>
              <a:spcBef>
                <a:spcPct val="20000"/>
              </a:spcBef>
              <a:buClr>
                <a:srgbClr val="05310F"/>
              </a:buClr>
              <a:buSzPct val="6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rgbClr val="028DA0"/>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rgbClr val="05310F"/>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rgbClr val="028DA0"/>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rgbClr val="05310F"/>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zh-TW" sz="2400">
              <a:ea typeface="新細明體" panose="02020500000000000000" pitchFamily="18" charset="-120"/>
            </a:endParaRPr>
          </a:p>
        </p:txBody>
      </p:sp>
    </p:spTree>
  </p:cSld>
  <p:clrMapOvr>
    <a:masterClrMapping/>
  </p:clrMapOvr>
  <p:transition spd="med">
    <p:wipe dir="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5"/>
          <p:cNvSpPr>
            <a:spLocks noGrp="1" noChangeArrowheads="1"/>
          </p:cNvSpPr>
          <p:nvPr>
            <p:ph type="title"/>
          </p:nvPr>
        </p:nvSpPr>
        <p:spPr/>
        <p:txBody>
          <a:bodyPr/>
          <a:lstStyle/>
          <a:p>
            <a:pPr eaLnBrk="1" hangingPunct="1"/>
            <a:r>
              <a:rPr lang="en-US" altLang="zh-TW" smtClean="0">
                <a:ea typeface="新細明體" panose="02020500000000000000" pitchFamily="18" charset="-120"/>
              </a:rPr>
              <a:t>Display 1.1</a:t>
            </a:r>
          </a:p>
        </p:txBody>
      </p:sp>
      <p:sp>
        <p:nvSpPr>
          <p:cNvPr id="185347" name="AutoShape 2">
            <a:hlinkClick r:id="rId3" action="ppaction://hlinksldjump"/>
          </p:cNvPr>
          <p:cNvSpPr>
            <a:spLocks noChangeArrowheads="1"/>
          </p:cNvSpPr>
          <p:nvPr/>
        </p:nvSpPr>
        <p:spPr bwMode="auto">
          <a:xfrm>
            <a:off x="5194300" y="717550"/>
            <a:ext cx="1270000" cy="584200"/>
          </a:xfrm>
          <a:prstGeom prst="leftArrow">
            <a:avLst>
              <a:gd name="adj1" fmla="val 63046"/>
              <a:gd name="adj2" fmla="val 43478"/>
            </a:avLst>
          </a:prstGeom>
          <a:solidFill>
            <a:srgbClr val="F8BE1A"/>
          </a:solidFill>
          <a:ln w="9525">
            <a:solidFill>
              <a:schemeClr val="tx2"/>
            </a:solidFill>
            <a:miter lim="800000"/>
            <a:headEnd/>
            <a:tailEnd/>
          </a:ln>
        </p:spPr>
        <p:txBody>
          <a:bodyPr wrap="none" anchor="ctr"/>
          <a:lstStyle>
            <a:lvl1pPr>
              <a:spcBef>
                <a:spcPct val="20000"/>
              </a:spcBef>
              <a:buClr>
                <a:srgbClr val="05310F"/>
              </a:buClr>
              <a:buSzPct val="6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rgbClr val="028DA0"/>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rgbClr val="05310F"/>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rgbClr val="028DA0"/>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rgbClr val="05310F"/>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eaLnBrk="1" hangingPunct="1">
              <a:buClr>
                <a:srgbClr val="CC0000"/>
              </a:buClr>
              <a:buSzTx/>
              <a:buFont typeface="Wingdings" panose="05000000000000000000" pitchFamily="2" charset="2"/>
              <a:buNone/>
            </a:pPr>
            <a:r>
              <a:rPr lang="en-US" altLang="zh-TW">
                <a:solidFill>
                  <a:schemeClr val="tx2"/>
                </a:solidFill>
                <a:ea typeface="新細明體" panose="02020500000000000000" pitchFamily="18" charset="-120"/>
              </a:rPr>
              <a:t>Back</a:t>
            </a:r>
          </a:p>
        </p:txBody>
      </p:sp>
      <p:sp>
        <p:nvSpPr>
          <p:cNvPr id="185348" name="AutoShape 3">
            <a:hlinkClick r:id="rId4" action="ppaction://hlinksldjump"/>
          </p:cNvPr>
          <p:cNvSpPr>
            <a:spLocks noChangeArrowheads="1"/>
          </p:cNvSpPr>
          <p:nvPr/>
        </p:nvSpPr>
        <p:spPr bwMode="auto">
          <a:xfrm>
            <a:off x="7188200" y="685800"/>
            <a:ext cx="1066800" cy="635000"/>
          </a:xfrm>
          <a:prstGeom prst="rightArrow">
            <a:avLst>
              <a:gd name="adj1" fmla="val 57843"/>
              <a:gd name="adj2" fmla="val 43999"/>
            </a:avLst>
          </a:prstGeom>
          <a:solidFill>
            <a:srgbClr val="F8BE1A"/>
          </a:solidFill>
          <a:ln w="9525">
            <a:solidFill>
              <a:schemeClr val="tx2"/>
            </a:solidFill>
            <a:miter lim="800000"/>
            <a:headEnd/>
            <a:tailEnd/>
          </a:ln>
        </p:spPr>
        <p:txBody>
          <a:bodyPr wrap="none" anchor="ctr"/>
          <a:lstStyle>
            <a:lvl1pPr>
              <a:spcBef>
                <a:spcPct val="20000"/>
              </a:spcBef>
              <a:buClr>
                <a:srgbClr val="05310F"/>
              </a:buClr>
              <a:buSzPct val="6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rgbClr val="028DA0"/>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rgbClr val="05310F"/>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rgbClr val="028DA0"/>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rgbClr val="05310F"/>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eaLnBrk="1" hangingPunct="1">
              <a:buClr>
                <a:srgbClr val="CC0000"/>
              </a:buClr>
              <a:buSzTx/>
              <a:buFont typeface="Wingdings" panose="05000000000000000000" pitchFamily="2" charset="2"/>
              <a:buNone/>
            </a:pPr>
            <a:r>
              <a:rPr lang="en-US" altLang="zh-TW">
                <a:solidFill>
                  <a:schemeClr val="tx2"/>
                </a:solidFill>
                <a:ea typeface="新細明體" panose="02020500000000000000" pitchFamily="18" charset="-120"/>
              </a:rPr>
              <a:t>Next</a:t>
            </a:r>
          </a:p>
        </p:txBody>
      </p:sp>
      <p:pic>
        <p:nvPicPr>
          <p:cNvPr id="185349" name="Picture 4" descr="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1738" y="1524000"/>
            <a:ext cx="4198937" cy="497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5"/>
          <p:cNvSpPr>
            <a:spLocks noGrp="1" noChangeArrowheads="1"/>
          </p:cNvSpPr>
          <p:nvPr>
            <p:ph type="title"/>
          </p:nvPr>
        </p:nvSpPr>
        <p:spPr/>
        <p:txBody>
          <a:bodyPr/>
          <a:lstStyle/>
          <a:p>
            <a:pPr eaLnBrk="1" hangingPunct="1"/>
            <a:r>
              <a:rPr lang="en-US" altLang="zh-TW" smtClean="0">
                <a:ea typeface="新細明體" panose="02020500000000000000" pitchFamily="18" charset="-120"/>
              </a:rPr>
              <a:t>Display 1.2</a:t>
            </a:r>
          </a:p>
        </p:txBody>
      </p:sp>
      <p:sp>
        <p:nvSpPr>
          <p:cNvPr id="187395" name="AutoShape 2">
            <a:hlinkClick r:id="rId3" action="ppaction://hlinksldjump"/>
          </p:cNvPr>
          <p:cNvSpPr>
            <a:spLocks noChangeArrowheads="1"/>
          </p:cNvSpPr>
          <p:nvPr/>
        </p:nvSpPr>
        <p:spPr bwMode="auto">
          <a:xfrm>
            <a:off x="5715000" y="717550"/>
            <a:ext cx="1270000" cy="584200"/>
          </a:xfrm>
          <a:prstGeom prst="leftArrow">
            <a:avLst>
              <a:gd name="adj1" fmla="val 63046"/>
              <a:gd name="adj2" fmla="val 43478"/>
            </a:avLst>
          </a:prstGeom>
          <a:solidFill>
            <a:srgbClr val="F8BE1A"/>
          </a:solidFill>
          <a:ln w="9525">
            <a:solidFill>
              <a:schemeClr val="tx2"/>
            </a:solidFill>
            <a:miter lim="800000"/>
            <a:headEnd/>
            <a:tailEnd/>
          </a:ln>
        </p:spPr>
        <p:txBody>
          <a:bodyPr wrap="none" anchor="ctr"/>
          <a:lstStyle>
            <a:lvl1pPr>
              <a:spcBef>
                <a:spcPct val="20000"/>
              </a:spcBef>
              <a:buClr>
                <a:srgbClr val="05310F"/>
              </a:buClr>
              <a:buSzPct val="6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rgbClr val="028DA0"/>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rgbClr val="05310F"/>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rgbClr val="028DA0"/>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rgbClr val="05310F"/>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eaLnBrk="1" hangingPunct="1">
              <a:buClr>
                <a:srgbClr val="CC0000"/>
              </a:buClr>
              <a:buSzTx/>
              <a:buFont typeface="Wingdings" panose="05000000000000000000" pitchFamily="2" charset="2"/>
              <a:buNone/>
            </a:pPr>
            <a:r>
              <a:rPr lang="en-US" altLang="zh-TW">
                <a:solidFill>
                  <a:schemeClr val="tx2"/>
                </a:solidFill>
                <a:ea typeface="新細明體" panose="02020500000000000000" pitchFamily="18" charset="-120"/>
              </a:rPr>
              <a:t>Back</a:t>
            </a:r>
          </a:p>
        </p:txBody>
      </p:sp>
      <p:sp>
        <p:nvSpPr>
          <p:cNvPr id="187396" name="AutoShape 3">
            <a:hlinkClick r:id="rId4" action="ppaction://hlinksldjump"/>
          </p:cNvPr>
          <p:cNvSpPr>
            <a:spLocks noChangeArrowheads="1"/>
          </p:cNvSpPr>
          <p:nvPr/>
        </p:nvSpPr>
        <p:spPr bwMode="auto">
          <a:xfrm>
            <a:off x="7188200" y="685800"/>
            <a:ext cx="1066800" cy="635000"/>
          </a:xfrm>
          <a:prstGeom prst="rightArrow">
            <a:avLst>
              <a:gd name="adj1" fmla="val 57843"/>
              <a:gd name="adj2" fmla="val 43999"/>
            </a:avLst>
          </a:prstGeom>
          <a:solidFill>
            <a:srgbClr val="F8BE1A"/>
          </a:solidFill>
          <a:ln w="9525">
            <a:solidFill>
              <a:schemeClr val="tx2"/>
            </a:solidFill>
            <a:miter lim="800000"/>
            <a:headEnd/>
            <a:tailEnd/>
          </a:ln>
        </p:spPr>
        <p:txBody>
          <a:bodyPr wrap="none" anchor="ctr"/>
          <a:lstStyle>
            <a:lvl1pPr>
              <a:spcBef>
                <a:spcPct val="20000"/>
              </a:spcBef>
              <a:buClr>
                <a:srgbClr val="05310F"/>
              </a:buClr>
              <a:buSzPct val="6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rgbClr val="028DA0"/>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rgbClr val="05310F"/>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rgbClr val="028DA0"/>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rgbClr val="05310F"/>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eaLnBrk="1" hangingPunct="1">
              <a:buClr>
                <a:srgbClr val="CC0000"/>
              </a:buClr>
              <a:buSzTx/>
              <a:buFont typeface="Wingdings" panose="05000000000000000000" pitchFamily="2" charset="2"/>
              <a:buNone/>
            </a:pPr>
            <a:r>
              <a:rPr lang="en-US" altLang="zh-TW">
                <a:solidFill>
                  <a:schemeClr val="tx2"/>
                </a:solidFill>
                <a:ea typeface="新細明體" panose="02020500000000000000" pitchFamily="18" charset="-120"/>
              </a:rPr>
              <a:t>Next</a:t>
            </a:r>
          </a:p>
        </p:txBody>
      </p:sp>
      <p:pic>
        <p:nvPicPr>
          <p:cNvPr id="187397" name="Picture 4" descr="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2900" y="1524000"/>
            <a:ext cx="5916613" cy="493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5"/>
          <p:cNvSpPr>
            <a:spLocks noGrp="1" noChangeArrowheads="1"/>
          </p:cNvSpPr>
          <p:nvPr>
            <p:ph type="title"/>
          </p:nvPr>
        </p:nvSpPr>
        <p:spPr/>
        <p:txBody>
          <a:bodyPr/>
          <a:lstStyle/>
          <a:p>
            <a:pPr eaLnBrk="1" hangingPunct="1"/>
            <a:r>
              <a:rPr lang="en-US" altLang="zh-TW" smtClean="0">
                <a:ea typeface="新細明體" panose="02020500000000000000" pitchFamily="18" charset="-120"/>
              </a:rPr>
              <a:t>Display 1.3</a:t>
            </a:r>
          </a:p>
        </p:txBody>
      </p:sp>
      <p:sp>
        <p:nvSpPr>
          <p:cNvPr id="189443" name="AutoShape 2">
            <a:hlinkClick r:id="rId3" action="ppaction://hlinksldjump"/>
          </p:cNvPr>
          <p:cNvSpPr>
            <a:spLocks noChangeArrowheads="1"/>
          </p:cNvSpPr>
          <p:nvPr/>
        </p:nvSpPr>
        <p:spPr bwMode="auto">
          <a:xfrm>
            <a:off x="5613400" y="717550"/>
            <a:ext cx="1270000" cy="584200"/>
          </a:xfrm>
          <a:prstGeom prst="leftArrow">
            <a:avLst>
              <a:gd name="adj1" fmla="val 63046"/>
              <a:gd name="adj2" fmla="val 43478"/>
            </a:avLst>
          </a:prstGeom>
          <a:solidFill>
            <a:srgbClr val="F8BE1A"/>
          </a:solidFill>
          <a:ln w="9525">
            <a:solidFill>
              <a:schemeClr val="tx2"/>
            </a:solidFill>
            <a:miter lim="800000"/>
            <a:headEnd/>
            <a:tailEnd/>
          </a:ln>
        </p:spPr>
        <p:txBody>
          <a:bodyPr wrap="none" anchor="ctr"/>
          <a:lstStyle>
            <a:lvl1pPr>
              <a:spcBef>
                <a:spcPct val="20000"/>
              </a:spcBef>
              <a:buClr>
                <a:srgbClr val="05310F"/>
              </a:buClr>
              <a:buSzPct val="6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rgbClr val="028DA0"/>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rgbClr val="05310F"/>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rgbClr val="028DA0"/>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rgbClr val="05310F"/>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eaLnBrk="1" hangingPunct="1">
              <a:buClr>
                <a:srgbClr val="CC0000"/>
              </a:buClr>
              <a:buSzTx/>
              <a:buFont typeface="Wingdings" panose="05000000000000000000" pitchFamily="2" charset="2"/>
              <a:buNone/>
            </a:pPr>
            <a:r>
              <a:rPr lang="en-US" altLang="zh-TW">
                <a:solidFill>
                  <a:schemeClr val="tx2"/>
                </a:solidFill>
                <a:ea typeface="新細明體" panose="02020500000000000000" pitchFamily="18" charset="-120"/>
              </a:rPr>
              <a:t>Back</a:t>
            </a:r>
          </a:p>
        </p:txBody>
      </p:sp>
      <p:sp>
        <p:nvSpPr>
          <p:cNvPr id="189444" name="AutoShape 3">
            <a:hlinkClick r:id="rId4" action="ppaction://hlinksldjump"/>
          </p:cNvPr>
          <p:cNvSpPr>
            <a:spLocks noChangeArrowheads="1"/>
          </p:cNvSpPr>
          <p:nvPr/>
        </p:nvSpPr>
        <p:spPr bwMode="auto">
          <a:xfrm>
            <a:off x="7188200" y="685800"/>
            <a:ext cx="1066800" cy="635000"/>
          </a:xfrm>
          <a:prstGeom prst="rightArrow">
            <a:avLst>
              <a:gd name="adj1" fmla="val 57843"/>
              <a:gd name="adj2" fmla="val 43999"/>
            </a:avLst>
          </a:prstGeom>
          <a:solidFill>
            <a:srgbClr val="F8BE1A"/>
          </a:solidFill>
          <a:ln w="9525">
            <a:solidFill>
              <a:schemeClr val="tx2"/>
            </a:solidFill>
            <a:miter lim="800000"/>
            <a:headEnd/>
            <a:tailEnd/>
          </a:ln>
        </p:spPr>
        <p:txBody>
          <a:bodyPr wrap="none" anchor="ctr"/>
          <a:lstStyle>
            <a:lvl1pPr>
              <a:spcBef>
                <a:spcPct val="20000"/>
              </a:spcBef>
              <a:buClr>
                <a:srgbClr val="05310F"/>
              </a:buClr>
              <a:buSzPct val="6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rgbClr val="028DA0"/>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rgbClr val="05310F"/>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rgbClr val="028DA0"/>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rgbClr val="05310F"/>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eaLnBrk="1" hangingPunct="1">
              <a:buClr>
                <a:srgbClr val="CC0000"/>
              </a:buClr>
              <a:buSzTx/>
              <a:buFont typeface="Wingdings" panose="05000000000000000000" pitchFamily="2" charset="2"/>
              <a:buNone/>
            </a:pPr>
            <a:r>
              <a:rPr lang="en-US" altLang="zh-TW">
                <a:solidFill>
                  <a:schemeClr val="tx2"/>
                </a:solidFill>
                <a:ea typeface="新細明體" panose="02020500000000000000" pitchFamily="18" charset="-120"/>
              </a:rPr>
              <a:t>Next</a:t>
            </a:r>
          </a:p>
        </p:txBody>
      </p:sp>
      <p:pic>
        <p:nvPicPr>
          <p:cNvPr id="189445" name="Picture 4" descr="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6063" y="1600200"/>
            <a:ext cx="6110287" cy="479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5"/>
          <p:cNvSpPr>
            <a:spLocks noGrp="1" noChangeArrowheads="1"/>
          </p:cNvSpPr>
          <p:nvPr>
            <p:ph type="title"/>
          </p:nvPr>
        </p:nvSpPr>
        <p:spPr/>
        <p:txBody>
          <a:bodyPr/>
          <a:lstStyle/>
          <a:p>
            <a:pPr eaLnBrk="1" hangingPunct="1"/>
            <a:r>
              <a:rPr lang="en-US" altLang="zh-TW" smtClean="0">
                <a:ea typeface="新細明體" panose="02020500000000000000" pitchFamily="18" charset="-120"/>
              </a:rPr>
              <a:t>Display 1.4</a:t>
            </a:r>
          </a:p>
        </p:txBody>
      </p:sp>
      <p:sp>
        <p:nvSpPr>
          <p:cNvPr id="191491" name="AutoShape 2">
            <a:hlinkClick r:id="rId3" action="ppaction://hlinksldjump"/>
          </p:cNvPr>
          <p:cNvSpPr>
            <a:spLocks noChangeArrowheads="1"/>
          </p:cNvSpPr>
          <p:nvPr/>
        </p:nvSpPr>
        <p:spPr bwMode="auto">
          <a:xfrm>
            <a:off x="5435600" y="704850"/>
            <a:ext cx="1270000" cy="584200"/>
          </a:xfrm>
          <a:prstGeom prst="leftArrow">
            <a:avLst>
              <a:gd name="adj1" fmla="val 63046"/>
              <a:gd name="adj2" fmla="val 43478"/>
            </a:avLst>
          </a:prstGeom>
          <a:solidFill>
            <a:srgbClr val="F8BE1A"/>
          </a:solidFill>
          <a:ln w="9525">
            <a:solidFill>
              <a:schemeClr val="tx2"/>
            </a:solidFill>
            <a:miter lim="800000"/>
            <a:headEnd/>
            <a:tailEnd/>
          </a:ln>
        </p:spPr>
        <p:txBody>
          <a:bodyPr wrap="none" anchor="ctr"/>
          <a:lstStyle>
            <a:lvl1pPr>
              <a:spcBef>
                <a:spcPct val="20000"/>
              </a:spcBef>
              <a:buClr>
                <a:srgbClr val="05310F"/>
              </a:buClr>
              <a:buSzPct val="6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rgbClr val="028DA0"/>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rgbClr val="05310F"/>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rgbClr val="028DA0"/>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rgbClr val="05310F"/>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eaLnBrk="1" hangingPunct="1">
              <a:buClr>
                <a:srgbClr val="CC0000"/>
              </a:buClr>
              <a:buSzTx/>
              <a:buFont typeface="Wingdings" panose="05000000000000000000" pitchFamily="2" charset="2"/>
              <a:buNone/>
            </a:pPr>
            <a:r>
              <a:rPr lang="en-US" altLang="zh-TW">
                <a:solidFill>
                  <a:schemeClr val="tx2"/>
                </a:solidFill>
                <a:ea typeface="新細明體" panose="02020500000000000000" pitchFamily="18" charset="-120"/>
              </a:rPr>
              <a:t>Back</a:t>
            </a:r>
          </a:p>
        </p:txBody>
      </p:sp>
      <p:sp>
        <p:nvSpPr>
          <p:cNvPr id="191492" name="AutoShape 3">
            <a:hlinkClick r:id="rId4" action="ppaction://hlinksldjump"/>
          </p:cNvPr>
          <p:cNvSpPr>
            <a:spLocks noChangeArrowheads="1"/>
          </p:cNvSpPr>
          <p:nvPr/>
        </p:nvSpPr>
        <p:spPr bwMode="auto">
          <a:xfrm>
            <a:off x="7188200" y="685800"/>
            <a:ext cx="1066800" cy="635000"/>
          </a:xfrm>
          <a:prstGeom prst="rightArrow">
            <a:avLst>
              <a:gd name="adj1" fmla="val 57843"/>
              <a:gd name="adj2" fmla="val 43999"/>
            </a:avLst>
          </a:prstGeom>
          <a:solidFill>
            <a:srgbClr val="F8BE1A"/>
          </a:solidFill>
          <a:ln w="9525">
            <a:solidFill>
              <a:schemeClr val="tx2"/>
            </a:solidFill>
            <a:miter lim="800000"/>
            <a:headEnd/>
            <a:tailEnd/>
          </a:ln>
        </p:spPr>
        <p:txBody>
          <a:bodyPr wrap="none" anchor="ctr"/>
          <a:lstStyle>
            <a:lvl1pPr>
              <a:spcBef>
                <a:spcPct val="20000"/>
              </a:spcBef>
              <a:buClr>
                <a:srgbClr val="05310F"/>
              </a:buClr>
              <a:buSzPct val="6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rgbClr val="028DA0"/>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rgbClr val="05310F"/>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rgbClr val="028DA0"/>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rgbClr val="05310F"/>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eaLnBrk="1" hangingPunct="1">
              <a:buClr>
                <a:srgbClr val="CC0000"/>
              </a:buClr>
              <a:buSzTx/>
              <a:buFont typeface="Wingdings" panose="05000000000000000000" pitchFamily="2" charset="2"/>
              <a:buNone/>
            </a:pPr>
            <a:r>
              <a:rPr lang="en-US" altLang="zh-TW">
                <a:solidFill>
                  <a:schemeClr val="tx2"/>
                </a:solidFill>
                <a:ea typeface="新細明體" panose="02020500000000000000" pitchFamily="18" charset="-120"/>
              </a:rPr>
              <a:t>Next</a:t>
            </a:r>
          </a:p>
        </p:txBody>
      </p:sp>
      <p:pic>
        <p:nvPicPr>
          <p:cNvPr id="191493" name="Picture 4" descr="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0413" y="1452563"/>
            <a:ext cx="5083175" cy="502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字方塊 1"/>
          <p:cNvSpPr txBox="1"/>
          <p:nvPr/>
        </p:nvSpPr>
        <p:spPr>
          <a:xfrm>
            <a:off x="7315200" y="6096000"/>
            <a:ext cx="1828800" cy="584775"/>
          </a:xfrm>
          <a:prstGeom prst="rect">
            <a:avLst/>
          </a:prstGeom>
          <a:noFill/>
        </p:spPr>
        <p:txBody>
          <a:bodyPr wrap="square" rtlCol="0">
            <a:spAutoFit/>
          </a:bodyPr>
          <a:lstStyle/>
          <a:p>
            <a:r>
              <a:rPr lang="en-US" altLang="zh-TW" sz="1600" dirty="0" smtClean="0">
                <a:solidFill>
                  <a:srgbClr val="0000FF"/>
                </a:solidFill>
              </a:rPr>
              <a:t>Operate </a:t>
            </a:r>
            <a:r>
              <a:rPr lang="en-US" altLang="zh-TW" sz="1600" dirty="0" err="1" smtClean="0">
                <a:solidFill>
                  <a:srgbClr val="0000FF"/>
                </a:solidFill>
              </a:rPr>
              <a:t>Dev-cpp</a:t>
            </a:r>
            <a:r>
              <a:rPr lang="en-US" altLang="zh-TW" sz="1600" dirty="0" smtClean="0">
                <a:solidFill>
                  <a:srgbClr val="0000FF"/>
                </a:solidFill>
              </a:rPr>
              <a:t> one time</a:t>
            </a:r>
            <a:endParaRPr lang="zh-TW" altLang="en-US" sz="1600" dirty="0">
              <a:solidFill>
                <a:srgbClr val="0000FF"/>
              </a:solidFill>
            </a:endParaRPr>
          </a:p>
        </p:txBody>
      </p:sp>
    </p:spTree>
  </p:cSld>
  <p:clrMapOvr>
    <a:masterClrMapping/>
  </p:clrMapOvr>
  <p:transition spd="med">
    <p:wipe dir="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5"/>
          <p:cNvSpPr>
            <a:spLocks noGrp="1" noChangeArrowheads="1"/>
          </p:cNvSpPr>
          <p:nvPr>
            <p:ph type="title"/>
          </p:nvPr>
        </p:nvSpPr>
        <p:spPr/>
        <p:txBody>
          <a:bodyPr/>
          <a:lstStyle/>
          <a:p>
            <a:pPr eaLnBrk="1" hangingPunct="1"/>
            <a:r>
              <a:rPr lang="en-US" altLang="zh-TW" smtClean="0">
                <a:ea typeface="新細明體" panose="02020500000000000000" pitchFamily="18" charset="-120"/>
              </a:rPr>
              <a:t>Display 1.5</a:t>
            </a:r>
          </a:p>
        </p:txBody>
      </p:sp>
      <p:sp>
        <p:nvSpPr>
          <p:cNvPr id="193539" name="AutoShape 2">
            <a:hlinkClick r:id="rId3" action="ppaction://hlinksldjump"/>
          </p:cNvPr>
          <p:cNvSpPr>
            <a:spLocks noChangeArrowheads="1"/>
          </p:cNvSpPr>
          <p:nvPr/>
        </p:nvSpPr>
        <p:spPr bwMode="auto">
          <a:xfrm>
            <a:off x="5435600" y="704850"/>
            <a:ext cx="1270000" cy="584200"/>
          </a:xfrm>
          <a:prstGeom prst="leftArrow">
            <a:avLst>
              <a:gd name="adj1" fmla="val 63046"/>
              <a:gd name="adj2" fmla="val 43478"/>
            </a:avLst>
          </a:prstGeom>
          <a:solidFill>
            <a:srgbClr val="F8BE1A"/>
          </a:solidFill>
          <a:ln w="9525">
            <a:solidFill>
              <a:schemeClr val="tx2"/>
            </a:solidFill>
            <a:miter lim="800000"/>
            <a:headEnd/>
            <a:tailEnd/>
          </a:ln>
        </p:spPr>
        <p:txBody>
          <a:bodyPr wrap="none" anchor="ctr"/>
          <a:lstStyle>
            <a:lvl1pPr>
              <a:spcBef>
                <a:spcPct val="20000"/>
              </a:spcBef>
              <a:buClr>
                <a:srgbClr val="05310F"/>
              </a:buClr>
              <a:buSzPct val="6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rgbClr val="028DA0"/>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rgbClr val="05310F"/>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rgbClr val="028DA0"/>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rgbClr val="05310F"/>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eaLnBrk="1" hangingPunct="1">
              <a:buClr>
                <a:srgbClr val="CC0000"/>
              </a:buClr>
              <a:buSzTx/>
              <a:buFont typeface="Wingdings" panose="05000000000000000000" pitchFamily="2" charset="2"/>
              <a:buNone/>
            </a:pPr>
            <a:r>
              <a:rPr lang="en-US" altLang="zh-TW">
                <a:solidFill>
                  <a:schemeClr val="tx2"/>
                </a:solidFill>
                <a:ea typeface="新細明體" panose="02020500000000000000" pitchFamily="18" charset="-120"/>
              </a:rPr>
              <a:t>Back</a:t>
            </a:r>
          </a:p>
        </p:txBody>
      </p:sp>
      <p:sp>
        <p:nvSpPr>
          <p:cNvPr id="193540" name="AutoShape 3">
            <a:hlinkClick r:id="rId4" action="ppaction://hlinksldjump"/>
          </p:cNvPr>
          <p:cNvSpPr>
            <a:spLocks noChangeArrowheads="1"/>
          </p:cNvSpPr>
          <p:nvPr/>
        </p:nvSpPr>
        <p:spPr bwMode="auto">
          <a:xfrm>
            <a:off x="7188200" y="685800"/>
            <a:ext cx="1066800" cy="635000"/>
          </a:xfrm>
          <a:prstGeom prst="rightArrow">
            <a:avLst>
              <a:gd name="adj1" fmla="val 57843"/>
              <a:gd name="adj2" fmla="val 43999"/>
            </a:avLst>
          </a:prstGeom>
          <a:solidFill>
            <a:srgbClr val="F8BE1A"/>
          </a:solidFill>
          <a:ln w="9525">
            <a:solidFill>
              <a:schemeClr val="tx2"/>
            </a:solidFill>
            <a:miter lim="800000"/>
            <a:headEnd/>
            <a:tailEnd/>
          </a:ln>
        </p:spPr>
        <p:txBody>
          <a:bodyPr wrap="none" anchor="ctr"/>
          <a:lstStyle>
            <a:lvl1pPr>
              <a:spcBef>
                <a:spcPct val="20000"/>
              </a:spcBef>
              <a:buClr>
                <a:srgbClr val="05310F"/>
              </a:buClr>
              <a:buSzPct val="6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rgbClr val="028DA0"/>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rgbClr val="05310F"/>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rgbClr val="028DA0"/>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rgbClr val="05310F"/>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eaLnBrk="1" hangingPunct="1">
              <a:buClr>
                <a:srgbClr val="CC0000"/>
              </a:buClr>
              <a:buSzTx/>
              <a:buFont typeface="Wingdings" panose="05000000000000000000" pitchFamily="2" charset="2"/>
              <a:buNone/>
            </a:pPr>
            <a:r>
              <a:rPr lang="en-US" altLang="zh-TW">
                <a:solidFill>
                  <a:schemeClr val="tx2"/>
                </a:solidFill>
                <a:ea typeface="新細明體" panose="02020500000000000000" pitchFamily="18" charset="-120"/>
              </a:rPr>
              <a:t>Next</a:t>
            </a:r>
          </a:p>
        </p:txBody>
      </p:sp>
      <p:pic>
        <p:nvPicPr>
          <p:cNvPr id="193541" name="Picture 4" descr="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19388" y="1492250"/>
            <a:ext cx="3609975" cy="500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5"/>
          <p:cNvSpPr>
            <a:spLocks noGrp="1" noChangeArrowheads="1"/>
          </p:cNvSpPr>
          <p:nvPr>
            <p:ph type="title"/>
          </p:nvPr>
        </p:nvSpPr>
        <p:spPr/>
        <p:txBody>
          <a:bodyPr/>
          <a:lstStyle/>
          <a:p>
            <a:pPr eaLnBrk="1" hangingPunct="1"/>
            <a:r>
              <a:rPr lang="en-US" altLang="zh-TW" smtClean="0">
                <a:ea typeface="新細明體" panose="02020500000000000000" pitchFamily="18" charset="-120"/>
              </a:rPr>
              <a:t>Display 1.6</a:t>
            </a:r>
          </a:p>
        </p:txBody>
      </p:sp>
      <p:sp>
        <p:nvSpPr>
          <p:cNvPr id="195587" name="AutoShape 2">
            <a:hlinkClick r:id="rId3" action="ppaction://hlinksldjump"/>
          </p:cNvPr>
          <p:cNvSpPr>
            <a:spLocks noChangeArrowheads="1"/>
          </p:cNvSpPr>
          <p:nvPr/>
        </p:nvSpPr>
        <p:spPr bwMode="auto">
          <a:xfrm>
            <a:off x="5435600" y="704850"/>
            <a:ext cx="1270000" cy="584200"/>
          </a:xfrm>
          <a:prstGeom prst="leftArrow">
            <a:avLst>
              <a:gd name="adj1" fmla="val 63046"/>
              <a:gd name="adj2" fmla="val 43478"/>
            </a:avLst>
          </a:prstGeom>
          <a:solidFill>
            <a:srgbClr val="F8BE1A"/>
          </a:solidFill>
          <a:ln w="9525">
            <a:solidFill>
              <a:schemeClr val="tx2"/>
            </a:solidFill>
            <a:miter lim="800000"/>
            <a:headEnd/>
            <a:tailEnd/>
          </a:ln>
        </p:spPr>
        <p:txBody>
          <a:bodyPr wrap="none" anchor="ctr"/>
          <a:lstStyle>
            <a:lvl1pPr>
              <a:spcBef>
                <a:spcPct val="20000"/>
              </a:spcBef>
              <a:buClr>
                <a:srgbClr val="05310F"/>
              </a:buClr>
              <a:buSzPct val="6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rgbClr val="028DA0"/>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rgbClr val="05310F"/>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rgbClr val="028DA0"/>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rgbClr val="05310F"/>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eaLnBrk="1" hangingPunct="1">
              <a:buClr>
                <a:srgbClr val="CC0000"/>
              </a:buClr>
              <a:buSzTx/>
              <a:buFont typeface="Wingdings" panose="05000000000000000000" pitchFamily="2" charset="2"/>
              <a:buNone/>
            </a:pPr>
            <a:r>
              <a:rPr lang="en-US" altLang="zh-TW">
                <a:solidFill>
                  <a:schemeClr val="tx2"/>
                </a:solidFill>
                <a:ea typeface="新細明體" panose="02020500000000000000" pitchFamily="18" charset="-120"/>
              </a:rPr>
              <a:t>Back</a:t>
            </a:r>
          </a:p>
        </p:txBody>
      </p:sp>
      <p:sp>
        <p:nvSpPr>
          <p:cNvPr id="195588" name="AutoShape 3">
            <a:hlinkClick r:id="rId4" action="ppaction://hlinksldjump"/>
          </p:cNvPr>
          <p:cNvSpPr>
            <a:spLocks noChangeArrowheads="1"/>
          </p:cNvSpPr>
          <p:nvPr/>
        </p:nvSpPr>
        <p:spPr bwMode="auto">
          <a:xfrm>
            <a:off x="7188200" y="685800"/>
            <a:ext cx="1066800" cy="635000"/>
          </a:xfrm>
          <a:prstGeom prst="rightArrow">
            <a:avLst>
              <a:gd name="adj1" fmla="val 57843"/>
              <a:gd name="adj2" fmla="val 43999"/>
            </a:avLst>
          </a:prstGeom>
          <a:solidFill>
            <a:srgbClr val="F8BE1A"/>
          </a:solidFill>
          <a:ln w="9525">
            <a:solidFill>
              <a:schemeClr val="tx2"/>
            </a:solidFill>
            <a:miter lim="800000"/>
            <a:headEnd/>
            <a:tailEnd/>
          </a:ln>
        </p:spPr>
        <p:txBody>
          <a:bodyPr wrap="none" anchor="ctr"/>
          <a:lstStyle>
            <a:lvl1pPr>
              <a:spcBef>
                <a:spcPct val="20000"/>
              </a:spcBef>
              <a:buClr>
                <a:srgbClr val="05310F"/>
              </a:buClr>
              <a:buSzPct val="6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rgbClr val="028DA0"/>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rgbClr val="05310F"/>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rgbClr val="028DA0"/>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rgbClr val="05310F"/>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eaLnBrk="1" hangingPunct="1">
              <a:buClr>
                <a:srgbClr val="CC0000"/>
              </a:buClr>
              <a:buSzTx/>
              <a:buFont typeface="Wingdings" panose="05000000000000000000" pitchFamily="2" charset="2"/>
              <a:buNone/>
            </a:pPr>
            <a:r>
              <a:rPr lang="en-US" altLang="zh-TW">
                <a:solidFill>
                  <a:schemeClr val="tx2"/>
                </a:solidFill>
                <a:ea typeface="新細明體" panose="02020500000000000000" pitchFamily="18" charset="-120"/>
              </a:rPr>
              <a:t>Next</a:t>
            </a:r>
          </a:p>
        </p:txBody>
      </p:sp>
      <p:pic>
        <p:nvPicPr>
          <p:cNvPr id="195589" name="Picture 4" descr="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676400"/>
            <a:ext cx="8394700" cy="465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5"/>
          <p:cNvSpPr>
            <a:spLocks noGrp="1" noChangeArrowheads="1"/>
          </p:cNvSpPr>
          <p:nvPr>
            <p:ph type="title"/>
          </p:nvPr>
        </p:nvSpPr>
        <p:spPr/>
        <p:txBody>
          <a:bodyPr/>
          <a:lstStyle/>
          <a:p>
            <a:pPr eaLnBrk="1" hangingPunct="1"/>
            <a:r>
              <a:rPr lang="en-US" altLang="zh-TW" smtClean="0">
                <a:ea typeface="新細明體" panose="02020500000000000000" pitchFamily="18" charset="-120"/>
              </a:rPr>
              <a:t>Display 1.7</a:t>
            </a:r>
          </a:p>
        </p:txBody>
      </p:sp>
      <p:sp>
        <p:nvSpPr>
          <p:cNvPr id="197635" name="AutoShape 2">
            <a:hlinkClick r:id="rId3" action="ppaction://hlinksldjump"/>
          </p:cNvPr>
          <p:cNvSpPr>
            <a:spLocks noChangeArrowheads="1"/>
          </p:cNvSpPr>
          <p:nvPr/>
        </p:nvSpPr>
        <p:spPr bwMode="auto">
          <a:xfrm>
            <a:off x="5435600" y="704850"/>
            <a:ext cx="1270000" cy="584200"/>
          </a:xfrm>
          <a:prstGeom prst="leftArrow">
            <a:avLst>
              <a:gd name="adj1" fmla="val 63046"/>
              <a:gd name="adj2" fmla="val 43478"/>
            </a:avLst>
          </a:prstGeom>
          <a:solidFill>
            <a:srgbClr val="F8BE1A"/>
          </a:solidFill>
          <a:ln w="9525">
            <a:solidFill>
              <a:schemeClr val="tx2"/>
            </a:solidFill>
            <a:miter lim="800000"/>
            <a:headEnd/>
            <a:tailEnd/>
          </a:ln>
        </p:spPr>
        <p:txBody>
          <a:bodyPr wrap="none" anchor="ctr"/>
          <a:lstStyle>
            <a:lvl1pPr>
              <a:spcBef>
                <a:spcPct val="20000"/>
              </a:spcBef>
              <a:buClr>
                <a:srgbClr val="05310F"/>
              </a:buClr>
              <a:buSzPct val="6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rgbClr val="028DA0"/>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rgbClr val="05310F"/>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rgbClr val="028DA0"/>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rgbClr val="05310F"/>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eaLnBrk="1" hangingPunct="1">
              <a:buClr>
                <a:srgbClr val="CC0000"/>
              </a:buClr>
              <a:buSzTx/>
              <a:buFont typeface="Wingdings" panose="05000000000000000000" pitchFamily="2" charset="2"/>
              <a:buNone/>
            </a:pPr>
            <a:r>
              <a:rPr lang="en-US" altLang="zh-TW">
                <a:solidFill>
                  <a:schemeClr val="tx2"/>
                </a:solidFill>
                <a:ea typeface="新細明體" panose="02020500000000000000" pitchFamily="18" charset="-120"/>
              </a:rPr>
              <a:t>Back</a:t>
            </a:r>
          </a:p>
        </p:txBody>
      </p:sp>
      <p:sp>
        <p:nvSpPr>
          <p:cNvPr id="197636" name="AutoShape 3">
            <a:hlinkClick r:id="rId4" action="ppaction://hlinksldjump"/>
          </p:cNvPr>
          <p:cNvSpPr>
            <a:spLocks noChangeArrowheads="1"/>
          </p:cNvSpPr>
          <p:nvPr/>
        </p:nvSpPr>
        <p:spPr bwMode="auto">
          <a:xfrm>
            <a:off x="7188200" y="685800"/>
            <a:ext cx="1066800" cy="635000"/>
          </a:xfrm>
          <a:prstGeom prst="rightArrow">
            <a:avLst>
              <a:gd name="adj1" fmla="val 57843"/>
              <a:gd name="adj2" fmla="val 43999"/>
            </a:avLst>
          </a:prstGeom>
          <a:solidFill>
            <a:srgbClr val="F8BE1A"/>
          </a:solidFill>
          <a:ln w="9525">
            <a:solidFill>
              <a:schemeClr val="tx2"/>
            </a:solidFill>
            <a:miter lim="800000"/>
            <a:headEnd/>
            <a:tailEnd/>
          </a:ln>
        </p:spPr>
        <p:txBody>
          <a:bodyPr wrap="none" anchor="ctr"/>
          <a:lstStyle>
            <a:lvl1pPr>
              <a:spcBef>
                <a:spcPct val="20000"/>
              </a:spcBef>
              <a:buClr>
                <a:srgbClr val="05310F"/>
              </a:buClr>
              <a:buSzPct val="6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rgbClr val="028DA0"/>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rgbClr val="05310F"/>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rgbClr val="028DA0"/>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rgbClr val="05310F"/>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eaLnBrk="1" hangingPunct="1">
              <a:buClr>
                <a:srgbClr val="CC0000"/>
              </a:buClr>
              <a:buSzTx/>
              <a:buFont typeface="Wingdings" panose="05000000000000000000" pitchFamily="2" charset="2"/>
              <a:buNone/>
            </a:pPr>
            <a:r>
              <a:rPr lang="en-US" altLang="zh-TW">
                <a:solidFill>
                  <a:schemeClr val="tx2"/>
                </a:solidFill>
                <a:ea typeface="新細明體" panose="02020500000000000000" pitchFamily="18" charset="-120"/>
              </a:rPr>
              <a:t>Next</a:t>
            </a:r>
          </a:p>
        </p:txBody>
      </p:sp>
      <p:pic>
        <p:nvPicPr>
          <p:cNvPr id="197637" name="Picture 4" descr="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2450" y="1524000"/>
            <a:ext cx="5499100" cy="495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5"/>
          <p:cNvSpPr>
            <a:spLocks noGrp="1" noChangeArrowheads="1"/>
          </p:cNvSpPr>
          <p:nvPr>
            <p:ph type="title"/>
          </p:nvPr>
        </p:nvSpPr>
        <p:spPr>
          <a:xfrm>
            <a:off x="4419600" y="76200"/>
            <a:ext cx="3683000" cy="992188"/>
          </a:xfrm>
        </p:spPr>
        <p:txBody>
          <a:bodyPr/>
          <a:lstStyle/>
          <a:p>
            <a:pPr eaLnBrk="1" hangingPunct="1"/>
            <a:r>
              <a:rPr lang="en-US" altLang="zh-TW" sz="3200" smtClean="0">
                <a:ea typeface="新細明體" panose="02020500000000000000" pitchFamily="18" charset="-120"/>
              </a:rPr>
              <a:t>Display 1.8</a:t>
            </a:r>
            <a:br>
              <a:rPr lang="en-US" altLang="zh-TW" sz="3200" smtClean="0">
                <a:ea typeface="新細明體" panose="02020500000000000000" pitchFamily="18" charset="-120"/>
              </a:rPr>
            </a:br>
            <a:endParaRPr lang="en-US" altLang="zh-TW" sz="3200" smtClean="0">
              <a:ea typeface="新細明體" panose="02020500000000000000" pitchFamily="18" charset="-120"/>
            </a:endParaRPr>
          </a:p>
        </p:txBody>
      </p:sp>
      <p:sp>
        <p:nvSpPr>
          <p:cNvPr id="199683" name="Rectangle 6"/>
          <p:cNvSpPr>
            <a:spLocks noChangeArrowheads="1"/>
          </p:cNvSpPr>
          <p:nvPr/>
        </p:nvSpPr>
        <p:spPr bwMode="auto">
          <a:xfrm>
            <a:off x="0" y="0"/>
            <a:ext cx="4419600" cy="1447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05310F"/>
              </a:buClr>
              <a:buSzPct val="6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rgbClr val="028DA0"/>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rgbClr val="05310F"/>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rgbClr val="028DA0"/>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rgbClr val="05310F"/>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zh-TW" sz="2400">
              <a:ea typeface="新細明體" panose="02020500000000000000" pitchFamily="18" charset="-120"/>
            </a:endParaRPr>
          </a:p>
        </p:txBody>
      </p:sp>
      <p:sp>
        <p:nvSpPr>
          <p:cNvPr id="199684" name="AutoShape 2">
            <a:hlinkClick r:id="rId3" action="ppaction://hlinksldjump"/>
          </p:cNvPr>
          <p:cNvSpPr>
            <a:spLocks noChangeArrowheads="1"/>
          </p:cNvSpPr>
          <p:nvPr/>
        </p:nvSpPr>
        <p:spPr bwMode="auto">
          <a:xfrm>
            <a:off x="7543800" y="685800"/>
            <a:ext cx="1066800" cy="635000"/>
          </a:xfrm>
          <a:prstGeom prst="rightArrow">
            <a:avLst>
              <a:gd name="adj1" fmla="val 57843"/>
              <a:gd name="adj2" fmla="val 43999"/>
            </a:avLst>
          </a:prstGeom>
          <a:solidFill>
            <a:srgbClr val="F8BE1A"/>
          </a:solidFill>
          <a:ln w="9525">
            <a:solidFill>
              <a:schemeClr val="tx2"/>
            </a:solidFill>
            <a:miter lim="800000"/>
            <a:headEnd/>
            <a:tailEnd/>
          </a:ln>
        </p:spPr>
        <p:txBody>
          <a:bodyPr wrap="none" anchor="ctr"/>
          <a:lstStyle>
            <a:lvl1pPr>
              <a:spcBef>
                <a:spcPct val="20000"/>
              </a:spcBef>
              <a:buClr>
                <a:srgbClr val="05310F"/>
              </a:buClr>
              <a:buSzPct val="6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rgbClr val="028DA0"/>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rgbClr val="05310F"/>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rgbClr val="028DA0"/>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rgbClr val="05310F"/>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eaLnBrk="1" hangingPunct="1">
              <a:buClr>
                <a:srgbClr val="CC0000"/>
              </a:buClr>
              <a:buSzTx/>
              <a:buFont typeface="Wingdings" panose="05000000000000000000" pitchFamily="2" charset="2"/>
              <a:buNone/>
            </a:pPr>
            <a:r>
              <a:rPr lang="en-US" altLang="zh-TW">
                <a:solidFill>
                  <a:schemeClr val="tx2"/>
                </a:solidFill>
                <a:ea typeface="新細明體" panose="02020500000000000000" pitchFamily="18" charset="-120"/>
              </a:rPr>
              <a:t>Next</a:t>
            </a:r>
          </a:p>
        </p:txBody>
      </p:sp>
      <p:sp>
        <p:nvSpPr>
          <p:cNvPr id="199685" name="AutoShape 3">
            <a:hlinkClick r:id="rId4" action="ppaction://hlinksldjump"/>
          </p:cNvPr>
          <p:cNvSpPr>
            <a:spLocks noChangeArrowheads="1"/>
          </p:cNvSpPr>
          <p:nvPr/>
        </p:nvSpPr>
        <p:spPr bwMode="auto">
          <a:xfrm>
            <a:off x="5791200" y="704850"/>
            <a:ext cx="1270000" cy="584200"/>
          </a:xfrm>
          <a:prstGeom prst="leftArrow">
            <a:avLst>
              <a:gd name="adj1" fmla="val 63046"/>
              <a:gd name="adj2" fmla="val 43478"/>
            </a:avLst>
          </a:prstGeom>
          <a:solidFill>
            <a:srgbClr val="F8BE1A"/>
          </a:solidFill>
          <a:ln w="9525">
            <a:solidFill>
              <a:schemeClr val="tx2"/>
            </a:solidFill>
            <a:miter lim="800000"/>
            <a:headEnd/>
            <a:tailEnd/>
          </a:ln>
        </p:spPr>
        <p:txBody>
          <a:bodyPr wrap="none" anchor="ctr"/>
          <a:lstStyle>
            <a:lvl1pPr>
              <a:spcBef>
                <a:spcPct val="20000"/>
              </a:spcBef>
              <a:buClr>
                <a:srgbClr val="05310F"/>
              </a:buClr>
              <a:buSzPct val="6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rgbClr val="028DA0"/>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rgbClr val="05310F"/>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rgbClr val="028DA0"/>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rgbClr val="05310F"/>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eaLnBrk="1" hangingPunct="1">
              <a:buClr>
                <a:srgbClr val="CC0000"/>
              </a:buClr>
              <a:buSzTx/>
              <a:buFont typeface="Wingdings" panose="05000000000000000000" pitchFamily="2" charset="2"/>
              <a:buNone/>
            </a:pPr>
            <a:r>
              <a:rPr lang="en-US" altLang="zh-TW">
                <a:solidFill>
                  <a:schemeClr val="tx2"/>
                </a:solidFill>
                <a:ea typeface="新細明體" panose="02020500000000000000" pitchFamily="18" charset="-120"/>
              </a:rPr>
              <a:t>Back</a:t>
            </a:r>
          </a:p>
        </p:txBody>
      </p:sp>
      <p:pic>
        <p:nvPicPr>
          <p:cNvPr id="199686" name="Picture 4" descr="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152400"/>
            <a:ext cx="3943350"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5"/>
          <p:cNvSpPr>
            <a:spLocks noGrp="1" noChangeArrowheads="1"/>
          </p:cNvSpPr>
          <p:nvPr>
            <p:ph type="title"/>
          </p:nvPr>
        </p:nvSpPr>
        <p:spPr/>
        <p:txBody>
          <a:bodyPr/>
          <a:lstStyle/>
          <a:p>
            <a:pPr eaLnBrk="1" hangingPunct="1"/>
            <a:r>
              <a:rPr lang="en-US" altLang="zh-TW" smtClean="0">
                <a:ea typeface="新細明體" panose="02020500000000000000" pitchFamily="18" charset="-120"/>
              </a:rPr>
              <a:t>Display 1.9</a:t>
            </a:r>
          </a:p>
        </p:txBody>
      </p:sp>
      <p:sp>
        <p:nvSpPr>
          <p:cNvPr id="201731" name="AutoShape 2">
            <a:hlinkClick r:id="rId3" action="ppaction://hlinksldjump"/>
          </p:cNvPr>
          <p:cNvSpPr>
            <a:spLocks noChangeArrowheads="1"/>
          </p:cNvSpPr>
          <p:nvPr/>
        </p:nvSpPr>
        <p:spPr bwMode="auto">
          <a:xfrm>
            <a:off x="5435600" y="704850"/>
            <a:ext cx="1270000" cy="584200"/>
          </a:xfrm>
          <a:prstGeom prst="leftArrow">
            <a:avLst>
              <a:gd name="adj1" fmla="val 63046"/>
              <a:gd name="adj2" fmla="val 43478"/>
            </a:avLst>
          </a:prstGeom>
          <a:solidFill>
            <a:srgbClr val="F8BE1A"/>
          </a:solidFill>
          <a:ln w="9525">
            <a:solidFill>
              <a:schemeClr val="tx2"/>
            </a:solidFill>
            <a:miter lim="800000"/>
            <a:headEnd/>
            <a:tailEnd/>
          </a:ln>
        </p:spPr>
        <p:txBody>
          <a:bodyPr wrap="none" anchor="ctr"/>
          <a:lstStyle>
            <a:lvl1pPr>
              <a:spcBef>
                <a:spcPct val="20000"/>
              </a:spcBef>
              <a:buClr>
                <a:srgbClr val="05310F"/>
              </a:buClr>
              <a:buSzPct val="6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rgbClr val="028DA0"/>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rgbClr val="05310F"/>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rgbClr val="028DA0"/>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rgbClr val="05310F"/>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eaLnBrk="1" hangingPunct="1">
              <a:buClr>
                <a:srgbClr val="CC0000"/>
              </a:buClr>
              <a:buSzTx/>
              <a:buFont typeface="Wingdings" panose="05000000000000000000" pitchFamily="2" charset="2"/>
              <a:buNone/>
            </a:pPr>
            <a:r>
              <a:rPr lang="en-US" altLang="zh-TW">
                <a:solidFill>
                  <a:schemeClr val="tx2"/>
                </a:solidFill>
                <a:ea typeface="新細明體" panose="02020500000000000000" pitchFamily="18" charset="-120"/>
              </a:rPr>
              <a:t>Back</a:t>
            </a:r>
          </a:p>
        </p:txBody>
      </p:sp>
      <p:sp>
        <p:nvSpPr>
          <p:cNvPr id="201732" name="AutoShape 3">
            <a:hlinkClick r:id="rId4" action="ppaction://hlinksldjump"/>
          </p:cNvPr>
          <p:cNvSpPr>
            <a:spLocks noChangeArrowheads="1"/>
          </p:cNvSpPr>
          <p:nvPr/>
        </p:nvSpPr>
        <p:spPr bwMode="auto">
          <a:xfrm>
            <a:off x="7188200" y="685800"/>
            <a:ext cx="1066800" cy="635000"/>
          </a:xfrm>
          <a:prstGeom prst="rightArrow">
            <a:avLst>
              <a:gd name="adj1" fmla="val 57843"/>
              <a:gd name="adj2" fmla="val 43999"/>
            </a:avLst>
          </a:prstGeom>
          <a:solidFill>
            <a:srgbClr val="F8BE1A"/>
          </a:solidFill>
          <a:ln w="9525">
            <a:solidFill>
              <a:schemeClr val="tx2"/>
            </a:solidFill>
            <a:miter lim="800000"/>
            <a:headEnd/>
            <a:tailEnd/>
          </a:ln>
        </p:spPr>
        <p:txBody>
          <a:bodyPr wrap="none" anchor="ctr"/>
          <a:lstStyle>
            <a:lvl1pPr>
              <a:spcBef>
                <a:spcPct val="20000"/>
              </a:spcBef>
              <a:buClr>
                <a:srgbClr val="05310F"/>
              </a:buClr>
              <a:buSzPct val="6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rgbClr val="028DA0"/>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rgbClr val="05310F"/>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rgbClr val="028DA0"/>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rgbClr val="05310F"/>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eaLnBrk="1" hangingPunct="1">
              <a:buClr>
                <a:srgbClr val="CC0000"/>
              </a:buClr>
              <a:buSzTx/>
              <a:buFont typeface="Wingdings" panose="05000000000000000000" pitchFamily="2" charset="2"/>
              <a:buNone/>
            </a:pPr>
            <a:r>
              <a:rPr lang="en-US" altLang="zh-TW">
                <a:solidFill>
                  <a:schemeClr val="tx2"/>
                </a:solidFill>
                <a:ea typeface="新細明體" panose="02020500000000000000" pitchFamily="18" charset="-120"/>
              </a:rPr>
              <a:t>Next</a:t>
            </a:r>
          </a:p>
        </p:txBody>
      </p:sp>
      <p:pic>
        <p:nvPicPr>
          <p:cNvPr id="201733" name="Picture 4" descr="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1913" y="1524000"/>
            <a:ext cx="3938587" cy="492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First Self-Driving Bus Service </a:t>
            </a:r>
            <a:r>
              <a:rPr lang="en-US" altLang="zh-TW" dirty="0" err="1" smtClean="0"/>
              <a:t>ioki</a:t>
            </a:r>
            <a:r>
              <a:rPr lang="en-US" altLang="zh-TW" dirty="0" smtClean="0"/>
              <a:t> Operating in Germany</a:t>
            </a:r>
            <a:endParaRPr lang="zh-TW" altLang="en-US" dirty="0"/>
          </a:p>
        </p:txBody>
      </p:sp>
      <p:pic>
        <p:nvPicPr>
          <p:cNvPr id="230402" name="Picture 2" descr="ç¸éå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2550" y="1676400"/>
            <a:ext cx="6667500"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8662"/>
      </p:ext>
    </p:extLst>
  </p:cSld>
  <p:clrMapOvr>
    <a:masterClrMapping/>
  </p:clrMapOvr>
  <p:transition spd="med"/>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5"/>
          <p:cNvSpPr>
            <a:spLocks noGrp="1" noChangeArrowheads="1"/>
          </p:cNvSpPr>
          <p:nvPr>
            <p:ph type="title"/>
          </p:nvPr>
        </p:nvSpPr>
        <p:spPr/>
        <p:txBody>
          <a:bodyPr/>
          <a:lstStyle/>
          <a:p>
            <a:pPr eaLnBrk="1" hangingPunct="1"/>
            <a:r>
              <a:rPr lang="en-US" altLang="zh-TW" smtClean="0">
                <a:ea typeface="新細明體" panose="02020500000000000000" pitchFamily="18" charset="-120"/>
              </a:rPr>
              <a:t>Display 1.10</a:t>
            </a:r>
          </a:p>
        </p:txBody>
      </p:sp>
      <p:sp>
        <p:nvSpPr>
          <p:cNvPr id="203779" name="AutoShape 2">
            <a:hlinkClick r:id="rId3" action="ppaction://hlinksldjump"/>
          </p:cNvPr>
          <p:cNvSpPr>
            <a:spLocks noChangeArrowheads="1"/>
          </p:cNvSpPr>
          <p:nvPr/>
        </p:nvSpPr>
        <p:spPr bwMode="auto">
          <a:xfrm>
            <a:off x="7188200" y="685800"/>
            <a:ext cx="1066800" cy="635000"/>
          </a:xfrm>
          <a:prstGeom prst="rightArrow">
            <a:avLst>
              <a:gd name="adj1" fmla="val 57843"/>
              <a:gd name="adj2" fmla="val 43999"/>
            </a:avLst>
          </a:prstGeom>
          <a:solidFill>
            <a:srgbClr val="F8BE1A"/>
          </a:solidFill>
          <a:ln w="9525">
            <a:solidFill>
              <a:schemeClr val="tx2"/>
            </a:solidFill>
            <a:miter lim="800000"/>
            <a:headEnd/>
            <a:tailEnd/>
          </a:ln>
        </p:spPr>
        <p:txBody>
          <a:bodyPr wrap="none" anchor="ctr"/>
          <a:lstStyle>
            <a:lvl1pPr>
              <a:spcBef>
                <a:spcPct val="20000"/>
              </a:spcBef>
              <a:buClr>
                <a:srgbClr val="05310F"/>
              </a:buClr>
              <a:buSzPct val="6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rgbClr val="028DA0"/>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rgbClr val="05310F"/>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rgbClr val="028DA0"/>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rgbClr val="05310F"/>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eaLnBrk="1" hangingPunct="1">
              <a:buClr>
                <a:srgbClr val="CC0000"/>
              </a:buClr>
              <a:buSzTx/>
              <a:buFont typeface="Wingdings" panose="05000000000000000000" pitchFamily="2" charset="2"/>
              <a:buNone/>
            </a:pPr>
            <a:r>
              <a:rPr lang="en-US" altLang="zh-TW">
                <a:solidFill>
                  <a:schemeClr val="tx2"/>
                </a:solidFill>
                <a:ea typeface="新細明體" panose="02020500000000000000" pitchFamily="18" charset="-120"/>
              </a:rPr>
              <a:t>Next</a:t>
            </a:r>
          </a:p>
        </p:txBody>
      </p:sp>
      <p:sp>
        <p:nvSpPr>
          <p:cNvPr id="203780" name="AutoShape 3">
            <a:hlinkClick r:id="rId4" action="ppaction://hlinksldjump"/>
          </p:cNvPr>
          <p:cNvSpPr>
            <a:spLocks noChangeArrowheads="1"/>
          </p:cNvSpPr>
          <p:nvPr/>
        </p:nvSpPr>
        <p:spPr bwMode="auto">
          <a:xfrm>
            <a:off x="5778500" y="704850"/>
            <a:ext cx="1270000" cy="584200"/>
          </a:xfrm>
          <a:prstGeom prst="leftArrow">
            <a:avLst>
              <a:gd name="adj1" fmla="val 63046"/>
              <a:gd name="adj2" fmla="val 43478"/>
            </a:avLst>
          </a:prstGeom>
          <a:solidFill>
            <a:srgbClr val="F8BE1A"/>
          </a:solidFill>
          <a:ln w="9525">
            <a:solidFill>
              <a:schemeClr val="tx2"/>
            </a:solidFill>
            <a:miter lim="800000"/>
            <a:headEnd/>
            <a:tailEnd/>
          </a:ln>
        </p:spPr>
        <p:txBody>
          <a:bodyPr wrap="none" anchor="ctr"/>
          <a:lstStyle>
            <a:lvl1pPr>
              <a:spcBef>
                <a:spcPct val="20000"/>
              </a:spcBef>
              <a:buClr>
                <a:srgbClr val="05310F"/>
              </a:buClr>
              <a:buSzPct val="6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rgbClr val="028DA0"/>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rgbClr val="05310F"/>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rgbClr val="028DA0"/>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rgbClr val="05310F"/>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5310F"/>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eaLnBrk="1" hangingPunct="1">
              <a:buClr>
                <a:srgbClr val="CC0000"/>
              </a:buClr>
              <a:buSzTx/>
              <a:buFont typeface="Wingdings" panose="05000000000000000000" pitchFamily="2" charset="2"/>
              <a:buNone/>
            </a:pPr>
            <a:r>
              <a:rPr lang="en-US" altLang="zh-TW">
                <a:solidFill>
                  <a:schemeClr val="tx2"/>
                </a:solidFill>
                <a:ea typeface="新細明體" panose="02020500000000000000" pitchFamily="18" charset="-120"/>
              </a:rPr>
              <a:t>Back</a:t>
            </a:r>
          </a:p>
        </p:txBody>
      </p:sp>
      <p:pic>
        <p:nvPicPr>
          <p:cNvPr id="203781" name="Picture 4" descr="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860550"/>
            <a:ext cx="8512175" cy="415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CA"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CA" sz="2400" b="0" i="0" u="none" strike="noStrike" cap="none" normalizeH="0" baseline="0" smtClean="0">
            <a:ln>
              <a:noFill/>
            </a:ln>
            <a:solidFill>
              <a:schemeClr val="tx1"/>
            </a:solidFill>
            <a:effectLst/>
            <a:latin typeface="Arial"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Malik_CS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Chapter04">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FFFF66"/>
      </a:folHlink>
    </a:clrScheme>
    <a:fontScheme name="Chapter04">
      <a:majorFont>
        <a:latin typeface="Arial"/>
        <a:ea typeface="標楷體"/>
        <a:cs typeface=""/>
      </a:majorFont>
      <a:minorFont>
        <a:latin typeface="Arial"/>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1600" b="0" i="0" u="none" strike="noStrike" cap="none" normalizeH="0" baseline="0" smtClean="0">
            <a:ln>
              <a:noFill/>
            </a:ln>
            <a:solidFill>
              <a:schemeClr val="tx1"/>
            </a:solidFill>
            <a:effectLst/>
            <a:latin typeface="Arial" pitchFamily="34" charset="0"/>
            <a:ea typeface="標楷體" pitchFamily="65" charset="-12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1600" b="0" i="0" u="none" strike="noStrike" cap="none" normalizeH="0" baseline="0" smtClean="0">
            <a:ln>
              <a:noFill/>
            </a:ln>
            <a:solidFill>
              <a:schemeClr val="tx1"/>
            </a:solidFill>
            <a:effectLst/>
            <a:latin typeface="Arial" pitchFamily="34" charset="0"/>
            <a:ea typeface="標楷體" pitchFamily="65" charset="-120"/>
          </a:defRPr>
        </a:defPPr>
      </a:lstStyle>
    </a:lnDef>
  </a:objectDefaults>
  <a:extraClrSchemeLst>
    <a:extraClrScheme>
      <a:clrScheme name="Chapter04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hapter04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hapter04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hapter04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hapter04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hapter04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hapter04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3341</TotalTime>
  <Words>5000</Words>
  <Application>Microsoft Office PowerPoint</Application>
  <PresentationFormat>Letter 紙張 (8.5x11 英吋)</PresentationFormat>
  <Paragraphs>654</Paragraphs>
  <Slides>90</Slides>
  <Notes>64</Notes>
  <HiddenSlides>0</HiddenSlides>
  <MMClips>1</MMClips>
  <ScaleCrop>false</ScaleCrop>
  <HeadingPairs>
    <vt:vector size="4" baseType="variant">
      <vt:variant>
        <vt:lpstr>佈景主題</vt:lpstr>
      </vt:variant>
      <vt:variant>
        <vt:i4>6</vt:i4>
      </vt:variant>
      <vt:variant>
        <vt:lpstr>投影片標題</vt:lpstr>
      </vt:variant>
      <vt:variant>
        <vt:i4>90</vt:i4>
      </vt:variant>
    </vt:vector>
  </HeadingPairs>
  <TitlesOfParts>
    <vt:vector size="96" baseType="lpstr">
      <vt:lpstr>1_Blends</vt:lpstr>
      <vt:lpstr>Malik_CS1</vt:lpstr>
      <vt:lpstr>Office 佈景主題</vt:lpstr>
      <vt:lpstr>2_Office 佈景主題</vt:lpstr>
      <vt:lpstr>1_Office 佈景主題</vt:lpstr>
      <vt:lpstr>Chapter04</vt:lpstr>
      <vt:lpstr>https://youtu.be/HsUp0V_HqEY </vt:lpstr>
      <vt:lpstr>Some CFD cases in my Lab.</vt:lpstr>
      <vt:lpstr>PowerPoint 簡報</vt:lpstr>
      <vt:lpstr>PowerPoint 簡報</vt:lpstr>
      <vt:lpstr>PowerPoint 簡報</vt:lpstr>
      <vt:lpstr>活塞動畫-壓力</vt:lpstr>
      <vt:lpstr>活塞 120 度</vt:lpstr>
      <vt:lpstr>More Applications </vt:lpstr>
      <vt:lpstr>First Self-Driving Bus Service ioki Operating in Germany</vt:lpstr>
      <vt:lpstr>  Unmanned aerial vehicle (UAV) </vt:lpstr>
      <vt:lpstr>Chapter 1</vt:lpstr>
      <vt:lpstr>Overview</vt:lpstr>
      <vt:lpstr>1.1</vt:lpstr>
      <vt:lpstr>Computer Systems</vt:lpstr>
      <vt:lpstr>A sample of Program</vt:lpstr>
      <vt:lpstr>Hardware</vt:lpstr>
      <vt:lpstr>Networks</vt:lpstr>
      <vt:lpstr>Computer Organization</vt:lpstr>
      <vt:lpstr>Computer Hardware</vt:lpstr>
      <vt:lpstr>Computer Memory</vt:lpstr>
      <vt:lpstr> 電腦的演進</vt:lpstr>
      <vt:lpstr>電腦的演進歷史</vt:lpstr>
      <vt:lpstr>電腦的演進歷史</vt:lpstr>
      <vt:lpstr>電腦的演進歷史</vt:lpstr>
      <vt:lpstr>第五代電腦</vt:lpstr>
      <vt:lpstr>1.5 電腦的組成</vt:lpstr>
      <vt:lpstr> Larger Data Items</vt:lpstr>
      <vt:lpstr>Data or Code?</vt:lpstr>
      <vt:lpstr>How computer express number ?</vt:lpstr>
      <vt:lpstr>PowerPoint 簡報</vt:lpstr>
      <vt:lpstr>PowerPoint 簡報</vt:lpstr>
      <vt:lpstr>PowerPoint 簡報</vt:lpstr>
      <vt:lpstr>PowerPoint 簡報</vt:lpstr>
      <vt:lpstr>PowerPoint 簡報</vt:lpstr>
      <vt:lpstr>PowerPoint 簡報</vt:lpstr>
      <vt:lpstr>Secondary Memory</vt:lpstr>
      <vt:lpstr>Secondary Memory Media</vt:lpstr>
      <vt:lpstr>Memory Access</vt:lpstr>
      <vt:lpstr>The Processor</vt:lpstr>
      <vt:lpstr>Computer Software</vt:lpstr>
      <vt:lpstr>Computer Input</vt:lpstr>
      <vt:lpstr>High-level Languages</vt:lpstr>
      <vt:lpstr> Low-level Languages</vt:lpstr>
      <vt:lpstr>Compilers</vt:lpstr>
      <vt:lpstr>Linkers </vt:lpstr>
      <vt:lpstr>Chapter 1.2: Basic Concepts </vt:lpstr>
      <vt:lpstr>Preliminary Three: Software Development</vt:lpstr>
      <vt:lpstr>Preliminary Three: Software Development (continued)</vt:lpstr>
      <vt:lpstr>Preliminary Three: Software Development (continued)</vt:lpstr>
      <vt:lpstr>Phase I: Development and Design</vt:lpstr>
      <vt:lpstr>Phase I: Development and Design (continued)</vt:lpstr>
      <vt:lpstr>Phase I: Development and Design (continued)</vt:lpstr>
      <vt:lpstr>Phase I: Development and Design (continued)</vt:lpstr>
      <vt:lpstr>Phase I: Development and Design (continued)</vt:lpstr>
      <vt:lpstr>Phase I: Development and Design (continued)</vt:lpstr>
      <vt:lpstr>Phase I: Development and Design (continued)</vt:lpstr>
      <vt:lpstr>Phase I: Development and Design (continued)</vt:lpstr>
      <vt:lpstr>Selection</vt:lpstr>
      <vt:lpstr>Iteration</vt:lpstr>
      <vt:lpstr>Invocation</vt:lpstr>
      <vt:lpstr>Phase I: Development and Design (continued)</vt:lpstr>
      <vt:lpstr>Phase I: Development and Design (continued)</vt:lpstr>
      <vt:lpstr>Phase II: Documentation</vt:lpstr>
      <vt:lpstr>Phase III: Maintenance</vt:lpstr>
      <vt:lpstr>Backup</vt:lpstr>
      <vt:lpstr>Preliminary Four: Algorithms</vt:lpstr>
      <vt:lpstr>Preliminary Four: Algorithms (continued)‏</vt:lpstr>
      <vt:lpstr>Preliminary Four: Algorithms (continued)‏</vt:lpstr>
      <vt:lpstr>Implementation Phase</vt:lpstr>
      <vt:lpstr>Software, Hardware, and Computer Storage</vt:lpstr>
      <vt:lpstr>Machine Language</vt:lpstr>
      <vt:lpstr>Assembly Language</vt:lpstr>
      <vt:lpstr>Low- and High-Level Languages</vt:lpstr>
      <vt:lpstr>Low- and High-Level Languages (continued)‏</vt:lpstr>
      <vt:lpstr>Low- and High-Level Languages (continued)‏</vt:lpstr>
      <vt:lpstr>Computer Storage </vt:lpstr>
      <vt:lpstr>Computer Storage (continued)‏</vt:lpstr>
      <vt:lpstr>Computer Storage (continued)‏</vt:lpstr>
      <vt:lpstr>Summary ‏</vt:lpstr>
      <vt:lpstr> Chapter 1 -- End</vt:lpstr>
      <vt:lpstr>Display 1.1</vt:lpstr>
      <vt:lpstr>Display 1.2</vt:lpstr>
      <vt:lpstr>Display 1.3</vt:lpstr>
      <vt:lpstr>Display 1.4</vt:lpstr>
      <vt:lpstr>Display 1.5</vt:lpstr>
      <vt:lpstr>Display 1.6</vt:lpstr>
      <vt:lpstr>Display 1.7</vt:lpstr>
      <vt:lpstr>Display 1.8 </vt:lpstr>
      <vt:lpstr>Display 1.9</vt:lpstr>
      <vt:lpstr>Display 1.10</vt:lpstr>
    </vt:vector>
  </TitlesOfParts>
  <Company>Addison Wesley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Addison Wesley</dc:creator>
  <cp:lastModifiedBy>ASUS</cp:lastModifiedBy>
  <cp:revision>111</cp:revision>
  <cp:lastPrinted>2001-11-04T00:51:13Z</cp:lastPrinted>
  <dcterms:created xsi:type="dcterms:W3CDTF">2005-02-25T19:46:41Z</dcterms:created>
  <dcterms:modified xsi:type="dcterms:W3CDTF">2021-09-08T02:05:44Z</dcterms:modified>
</cp:coreProperties>
</file>